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762" r:id="rId3"/>
    <p:sldId id="817" r:id="rId4"/>
    <p:sldId id="847" r:id="rId5"/>
    <p:sldId id="812" r:id="rId6"/>
    <p:sldId id="848" r:id="rId7"/>
    <p:sldId id="849" r:id="rId8"/>
    <p:sldId id="844" r:id="rId9"/>
    <p:sldId id="845" r:id="rId10"/>
    <p:sldId id="815" r:id="rId11"/>
    <p:sldId id="816" r:id="rId12"/>
    <p:sldId id="763" r:id="rId13"/>
    <p:sldId id="764" r:id="rId14"/>
    <p:sldId id="765" r:id="rId15"/>
    <p:sldId id="766" r:id="rId16"/>
    <p:sldId id="767" r:id="rId17"/>
    <p:sldId id="768" r:id="rId18"/>
    <p:sldId id="769" r:id="rId19"/>
    <p:sldId id="770" r:id="rId20"/>
    <p:sldId id="771" r:id="rId21"/>
    <p:sldId id="774" r:id="rId22"/>
    <p:sldId id="775" r:id="rId23"/>
    <p:sldId id="818" r:id="rId24"/>
    <p:sldId id="819" r:id="rId25"/>
    <p:sldId id="85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4660"/>
  </p:normalViewPr>
  <p:slideViewPr>
    <p:cSldViewPr snapToGrid="0">
      <p:cViewPr varScale="1">
        <p:scale>
          <a:sx n="96" d="100"/>
          <a:sy n="96" d="100"/>
        </p:scale>
        <p:origin x="6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hyperlink" Target="mailto:Clientengagement@kuder.com" TargetMode="External"/><Relationship Id="rId1" Type="http://schemas.openxmlformats.org/officeDocument/2006/relationships/hyperlink" Target="https://al.kuder.com/" TargetMode="Externa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mailto:maxwellg@troyschools.net" TargetMode="External"/><Relationship Id="rId1" Type="http://schemas.openxmlformats.org/officeDocument/2006/relationships/hyperlink" Target="mailto:gmaxwell@pikecountyschools.com" TargetMode="External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hyperlink" Target="https://al.kuder.com/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0.svg"/><Relationship Id="rId1" Type="http://schemas.openxmlformats.org/officeDocument/2006/relationships/image" Target="../media/image37.png"/><Relationship Id="rId6" Type="http://schemas.openxmlformats.org/officeDocument/2006/relationships/hyperlink" Target="mailto:Clientengagement@kuder.com" TargetMode="External"/><Relationship Id="rId5" Type="http://schemas.openxmlformats.org/officeDocument/2006/relationships/image" Target="../media/image32.svg"/><Relationship Id="rId10" Type="http://schemas.openxmlformats.org/officeDocument/2006/relationships/image" Target="../media/image36.sv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gmaxwell@pikecountyschools.com" TargetMode="External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hyperlink" Target="mailto:maxwellg@troyschools.n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E1CAB-9EBB-4EBB-98A7-AAE758E8DD3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9B27970-F304-4EAE-9D48-F33937336F6D}">
      <dgm:prSet/>
      <dgm:spPr/>
      <dgm:t>
        <a:bodyPr/>
        <a:lstStyle/>
        <a:p>
          <a:r>
            <a:rPr lang="en-US" b="1" i="1" dirty="0">
              <a:hlinkClick xmlns:r="http://schemas.openxmlformats.org/officeDocument/2006/relationships" r:id="rId1"/>
            </a:rPr>
            <a:t>https://al.kuder.com</a:t>
          </a:r>
          <a:r>
            <a:rPr lang="en-US" b="1" i="1" dirty="0"/>
            <a:t> </a:t>
          </a:r>
          <a:endParaRPr lang="en-US" dirty="0"/>
        </a:p>
      </dgm:t>
    </dgm:pt>
    <dgm:pt modelId="{B80AAE77-77AE-4755-BBBF-1422783B36E7}" type="parTrans" cxnId="{8374175C-8C12-4ED5-9D2E-6ABBBF505612}">
      <dgm:prSet/>
      <dgm:spPr/>
      <dgm:t>
        <a:bodyPr/>
        <a:lstStyle/>
        <a:p>
          <a:endParaRPr lang="en-US"/>
        </a:p>
      </dgm:t>
    </dgm:pt>
    <dgm:pt modelId="{291A78DB-6E21-442A-BEEF-29F2A5FAB32E}" type="sibTrans" cxnId="{8374175C-8C12-4ED5-9D2E-6ABBBF505612}">
      <dgm:prSet/>
      <dgm:spPr/>
      <dgm:t>
        <a:bodyPr/>
        <a:lstStyle/>
        <a:p>
          <a:endParaRPr lang="en-US"/>
        </a:p>
      </dgm:t>
    </dgm:pt>
    <dgm:pt modelId="{F8B7E5E7-DFDE-4308-AE3F-A69F47D9F766}">
      <dgm:prSet/>
      <dgm:spPr/>
      <dgm:t>
        <a:bodyPr/>
        <a:lstStyle/>
        <a:p>
          <a:r>
            <a:rPr lang="en-US" b="1" i="1">
              <a:hlinkClick xmlns:r="http://schemas.openxmlformats.org/officeDocument/2006/relationships" r:id="rId2"/>
            </a:rPr>
            <a:t>Clientengagement@kuder.com</a:t>
          </a:r>
          <a:r>
            <a:rPr lang="en-US" b="1" i="1"/>
            <a:t> </a:t>
          </a:r>
          <a:endParaRPr lang="en-US"/>
        </a:p>
      </dgm:t>
    </dgm:pt>
    <dgm:pt modelId="{95CE1ADB-6A27-4ACB-9D5F-6257D5126D84}" type="parTrans" cxnId="{4EE68685-CA94-4AAB-B01B-20EEF7705A17}">
      <dgm:prSet/>
      <dgm:spPr/>
      <dgm:t>
        <a:bodyPr/>
        <a:lstStyle/>
        <a:p>
          <a:endParaRPr lang="en-US"/>
        </a:p>
      </dgm:t>
    </dgm:pt>
    <dgm:pt modelId="{77E356C9-B6D4-46C9-BCCC-99F7E5D54929}" type="sibTrans" cxnId="{4EE68685-CA94-4AAB-B01B-20EEF7705A17}">
      <dgm:prSet/>
      <dgm:spPr/>
      <dgm:t>
        <a:bodyPr/>
        <a:lstStyle/>
        <a:p>
          <a:endParaRPr lang="en-US"/>
        </a:p>
      </dgm:t>
    </dgm:pt>
    <dgm:pt modelId="{D74EBE96-5FA3-4021-BB63-0901C3F4DCA7}">
      <dgm:prSet/>
      <dgm:spPr/>
      <dgm:t>
        <a:bodyPr/>
        <a:lstStyle/>
        <a:p>
          <a:r>
            <a:rPr lang="en-US" b="1" i="1" dirty="0"/>
            <a:t>Call us! </a:t>
          </a:r>
        </a:p>
        <a:p>
          <a:r>
            <a:rPr lang="en-US" b="1" i="1" dirty="0"/>
            <a:t>877-999-6227 </a:t>
          </a:r>
          <a:endParaRPr lang="en-US" dirty="0"/>
        </a:p>
      </dgm:t>
    </dgm:pt>
    <dgm:pt modelId="{F61EE576-1FC6-447C-8D4F-6F4008E7542E}" type="parTrans" cxnId="{56463813-9C3D-4E2D-A8DA-A01EB7D7ED4B}">
      <dgm:prSet/>
      <dgm:spPr/>
      <dgm:t>
        <a:bodyPr/>
        <a:lstStyle/>
        <a:p>
          <a:endParaRPr lang="en-US"/>
        </a:p>
      </dgm:t>
    </dgm:pt>
    <dgm:pt modelId="{D5C87BE8-80D1-4AD5-9678-78F2BC971FCD}" type="sibTrans" cxnId="{56463813-9C3D-4E2D-A8DA-A01EB7D7ED4B}">
      <dgm:prSet/>
      <dgm:spPr/>
      <dgm:t>
        <a:bodyPr/>
        <a:lstStyle/>
        <a:p>
          <a:endParaRPr lang="en-US"/>
        </a:p>
      </dgm:t>
    </dgm:pt>
    <dgm:pt modelId="{A0FCC49D-4409-4759-ACFA-1E1B5DFA89BB}">
      <dgm:prSet/>
      <dgm:spPr/>
      <dgm:t>
        <a:bodyPr/>
        <a:lstStyle/>
        <a:p>
          <a:r>
            <a:rPr lang="en-US" b="1" i="1" dirty="0"/>
            <a:t>Contact your Teacher, Career Coach, or School Counselor</a:t>
          </a:r>
          <a:endParaRPr lang="en-US" dirty="0"/>
        </a:p>
      </dgm:t>
    </dgm:pt>
    <dgm:pt modelId="{50D0B623-FA3C-44DD-8B09-3DCB832E7192}" type="parTrans" cxnId="{5008A094-6CF2-4E5F-B8D3-265C294F6B54}">
      <dgm:prSet/>
      <dgm:spPr/>
      <dgm:t>
        <a:bodyPr/>
        <a:lstStyle/>
        <a:p>
          <a:endParaRPr lang="en-US"/>
        </a:p>
      </dgm:t>
    </dgm:pt>
    <dgm:pt modelId="{E8B50AF3-DEEB-4440-BF01-F4CBF357EC8D}" type="sibTrans" cxnId="{5008A094-6CF2-4E5F-B8D3-265C294F6B54}">
      <dgm:prSet/>
      <dgm:spPr/>
      <dgm:t>
        <a:bodyPr/>
        <a:lstStyle/>
        <a:p>
          <a:endParaRPr lang="en-US"/>
        </a:p>
      </dgm:t>
    </dgm:pt>
    <dgm:pt modelId="{5F395FA8-2758-4920-9971-C470D771A58E}" type="pres">
      <dgm:prSet presAssocID="{E86E1CAB-9EBB-4EBB-98A7-AAE758E8DD3C}" presName="root" presStyleCnt="0">
        <dgm:presLayoutVars>
          <dgm:dir/>
          <dgm:resizeHandles val="exact"/>
        </dgm:presLayoutVars>
      </dgm:prSet>
      <dgm:spPr/>
    </dgm:pt>
    <dgm:pt modelId="{F7886CBF-0C96-4DE0-A3EE-64EF18B7CE0E}" type="pres">
      <dgm:prSet presAssocID="{19B27970-F304-4EAE-9D48-F33937336F6D}" presName="compNode" presStyleCnt="0"/>
      <dgm:spPr/>
    </dgm:pt>
    <dgm:pt modelId="{0D064C70-7BBD-45F8-B038-0DB7E4909E63}" type="pres">
      <dgm:prSet presAssocID="{19B27970-F304-4EAE-9D48-F33937336F6D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F32939E-6125-4EDD-9275-4C7B145CA048}" type="pres">
      <dgm:prSet presAssocID="{19B27970-F304-4EAE-9D48-F33937336F6D}" presName="spaceRect" presStyleCnt="0"/>
      <dgm:spPr/>
    </dgm:pt>
    <dgm:pt modelId="{850F11ED-774E-4ADD-B6E7-EB9162A0A319}" type="pres">
      <dgm:prSet presAssocID="{19B27970-F304-4EAE-9D48-F33937336F6D}" presName="textRect" presStyleLbl="revTx" presStyleIdx="0" presStyleCnt="4">
        <dgm:presLayoutVars>
          <dgm:chMax val="1"/>
          <dgm:chPref val="1"/>
        </dgm:presLayoutVars>
      </dgm:prSet>
      <dgm:spPr/>
    </dgm:pt>
    <dgm:pt modelId="{34B4E8A1-B4D3-4000-B402-6CC094C144B8}" type="pres">
      <dgm:prSet presAssocID="{291A78DB-6E21-442A-BEEF-29F2A5FAB32E}" presName="sibTrans" presStyleCnt="0"/>
      <dgm:spPr/>
    </dgm:pt>
    <dgm:pt modelId="{607BB491-C1CF-4D95-8980-92B4D1B1814E}" type="pres">
      <dgm:prSet presAssocID="{F8B7E5E7-DFDE-4308-AE3F-A69F47D9F766}" presName="compNode" presStyleCnt="0"/>
      <dgm:spPr/>
    </dgm:pt>
    <dgm:pt modelId="{B4587CAE-4F96-4510-9A2C-ECC68195B02A}" type="pres">
      <dgm:prSet presAssocID="{F8B7E5E7-DFDE-4308-AE3F-A69F47D9F766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7474615-0250-4B56-BA1B-0D5FAD9B8B19}" type="pres">
      <dgm:prSet presAssocID="{F8B7E5E7-DFDE-4308-AE3F-A69F47D9F766}" presName="spaceRect" presStyleCnt="0"/>
      <dgm:spPr/>
    </dgm:pt>
    <dgm:pt modelId="{47BFDB4B-5E7F-49BA-BFE8-BAA3A23E82D2}" type="pres">
      <dgm:prSet presAssocID="{F8B7E5E7-DFDE-4308-AE3F-A69F47D9F766}" presName="textRect" presStyleLbl="revTx" presStyleIdx="1" presStyleCnt="4">
        <dgm:presLayoutVars>
          <dgm:chMax val="1"/>
          <dgm:chPref val="1"/>
        </dgm:presLayoutVars>
      </dgm:prSet>
      <dgm:spPr/>
    </dgm:pt>
    <dgm:pt modelId="{77727B19-4994-4C8E-A927-E1EB0A029B41}" type="pres">
      <dgm:prSet presAssocID="{77E356C9-B6D4-46C9-BCCC-99F7E5D54929}" presName="sibTrans" presStyleCnt="0"/>
      <dgm:spPr/>
    </dgm:pt>
    <dgm:pt modelId="{A3A92F69-5FFB-4947-9EC9-C413C9459FBF}" type="pres">
      <dgm:prSet presAssocID="{D74EBE96-5FA3-4021-BB63-0901C3F4DCA7}" presName="compNode" presStyleCnt="0"/>
      <dgm:spPr/>
    </dgm:pt>
    <dgm:pt modelId="{A26F7048-E2AE-4F21-B7DD-BEF99A567006}" type="pres">
      <dgm:prSet presAssocID="{D74EBE96-5FA3-4021-BB63-0901C3F4DCA7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FF89A908-412E-4D5C-B63B-8A411EF2D856}" type="pres">
      <dgm:prSet presAssocID="{D74EBE96-5FA3-4021-BB63-0901C3F4DCA7}" presName="spaceRect" presStyleCnt="0"/>
      <dgm:spPr/>
    </dgm:pt>
    <dgm:pt modelId="{5FA989BF-6423-4834-AC6C-763D04A01CE5}" type="pres">
      <dgm:prSet presAssocID="{D74EBE96-5FA3-4021-BB63-0901C3F4DCA7}" presName="textRect" presStyleLbl="revTx" presStyleIdx="2" presStyleCnt="4">
        <dgm:presLayoutVars>
          <dgm:chMax val="1"/>
          <dgm:chPref val="1"/>
        </dgm:presLayoutVars>
      </dgm:prSet>
      <dgm:spPr/>
    </dgm:pt>
    <dgm:pt modelId="{8FF96749-DD6A-48EB-9C81-16493E70E1BB}" type="pres">
      <dgm:prSet presAssocID="{D5C87BE8-80D1-4AD5-9678-78F2BC971FCD}" presName="sibTrans" presStyleCnt="0"/>
      <dgm:spPr/>
    </dgm:pt>
    <dgm:pt modelId="{CDBB5ED9-123C-43B6-B8DC-F866DEB82F64}" type="pres">
      <dgm:prSet presAssocID="{A0FCC49D-4409-4759-ACFA-1E1B5DFA89BB}" presName="compNode" presStyleCnt="0"/>
      <dgm:spPr/>
    </dgm:pt>
    <dgm:pt modelId="{2B42D6BC-AFB3-4511-8B4D-8AB9AF0D1998}" type="pres">
      <dgm:prSet presAssocID="{A0FCC49D-4409-4759-ACFA-1E1B5DFA89BB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3522C587-0CAE-4FB0-9AEC-0DA948C14970}" type="pres">
      <dgm:prSet presAssocID="{A0FCC49D-4409-4759-ACFA-1E1B5DFA89BB}" presName="spaceRect" presStyleCnt="0"/>
      <dgm:spPr/>
    </dgm:pt>
    <dgm:pt modelId="{CD4F5127-DB78-49C2-9650-323E6CC7E970}" type="pres">
      <dgm:prSet presAssocID="{A0FCC49D-4409-4759-ACFA-1E1B5DFA89B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6463813-9C3D-4E2D-A8DA-A01EB7D7ED4B}" srcId="{E86E1CAB-9EBB-4EBB-98A7-AAE758E8DD3C}" destId="{D74EBE96-5FA3-4021-BB63-0901C3F4DCA7}" srcOrd="2" destOrd="0" parTransId="{F61EE576-1FC6-447C-8D4F-6F4008E7542E}" sibTransId="{D5C87BE8-80D1-4AD5-9678-78F2BC971FCD}"/>
    <dgm:cxn modelId="{7C028B45-F324-421E-937E-77F60D08E9EE}" type="presOf" srcId="{D74EBE96-5FA3-4021-BB63-0901C3F4DCA7}" destId="{5FA989BF-6423-4834-AC6C-763D04A01CE5}" srcOrd="0" destOrd="0" presId="urn:microsoft.com/office/officeart/2018/2/layout/IconLabelList"/>
    <dgm:cxn modelId="{8374175C-8C12-4ED5-9D2E-6ABBBF505612}" srcId="{E86E1CAB-9EBB-4EBB-98A7-AAE758E8DD3C}" destId="{19B27970-F304-4EAE-9D48-F33937336F6D}" srcOrd="0" destOrd="0" parTransId="{B80AAE77-77AE-4755-BBBF-1422783B36E7}" sibTransId="{291A78DB-6E21-442A-BEEF-29F2A5FAB32E}"/>
    <dgm:cxn modelId="{4EE68685-CA94-4AAB-B01B-20EEF7705A17}" srcId="{E86E1CAB-9EBB-4EBB-98A7-AAE758E8DD3C}" destId="{F8B7E5E7-DFDE-4308-AE3F-A69F47D9F766}" srcOrd="1" destOrd="0" parTransId="{95CE1ADB-6A27-4ACB-9D5F-6257D5126D84}" sibTransId="{77E356C9-B6D4-46C9-BCCC-99F7E5D54929}"/>
    <dgm:cxn modelId="{82BD2387-BBB8-4D6A-9133-94021B0E13A8}" type="presOf" srcId="{A0FCC49D-4409-4759-ACFA-1E1B5DFA89BB}" destId="{CD4F5127-DB78-49C2-9650-323E6CC7E970}" srcOrd="0" destOrd="0" presId="urn:microsoft.com/office/officeart/2018/2/layout/IconLabelList"/>
    <dgm:cxn modelId="{5008A094-6CF2-4E5F-B8D3-265C294F6B54}" srcId="{E86E1CAB-9EBB-4EBB-98A7-AAE758E8DD3C}" destId="{A0FCC49D-4409-4759-ACFA-1E1B5DFA89BB}" srcOrd="3" destOrd="0" parTransId="{50D0B623-FA3C-44DD-8B09-3DCB832E7192}" sibTransId="{E8B50AF3-DEEB-4440-BF01-F4CBF357EC8D}"/>
    <dgm:cxn modelId="{EC28E89A-E2B8-452D-91E6-8F6A9169A529}" type="presOf" srcId="{19B27970-F304-4EAE-9D48-F33937336F6D}" destId="{850F11ED-774E-4ADD-B6E7-EB9162A0A319}" srcOrd="0" destOrd="0" presId="urn:microsoft.com/office/officeart/2018/2/layout/IconLabelList"/>
    <dgm:cxn modelId="{4AE291A6-30D0-4474-A78E-0FD29BB30176}" type="presOf" srcId="{F8B7E5E7-DFDE-4308-AE3F-A69F47D9F766}" destId="{47BFDB4B-5E7F-49BA-BFE8-BAA3A23E82D2}" srcOrd="0" destOrd="0" presId="urn:microsoft.com/office/officeart/2018/2/layout/IconLabelList"/>
    <dgm:cxn modelId="{627072F8-C543-450C-AAD0-D2C96D6FF4D2}" type="presOf" srcId="{E86E1CAB-9EBB-4EBB-98A7-AAE758E8DD3C}" destId="{5F395FA8-2758-4920-9971-C470D771A58E}" srcOrd="0" destOrd="0" presId="urn:microsoft.com/office/officeart/2018/2/layout/IconLabelList"/>
    <dgm:cxn modelId="{30DC6BAD-6564-4105-8DB3-953B3D87C22F}" type="presParOf" srcId="{5F395FA8-2758-4920-9971-C470D771A58E}" destId="{F7886CBF-0C96-4DE0-A3EE-64EF18B7CE0E}" srcOrd="0" destOrd="0" presId="urn:microsoft.com/office/officeart/2018/2/layout/IconLabelList"/>
    <dgm:cxn modelId="{20411CD9-26D4-4A76-BF9D-FE040A5C1404}" type="presParOf" srcId="{F7886CBF-0C96-4DE0-A3EE-64EF18B7CE0E}" destId="{0D064C70-7BBD-45F8-B038-0DB7E4909E63}" srcOrd="0" destOrd="0" presId="urn:microsoft.com/office/officeart/2018/2/layout/IconLabelList"/>
    <dgm:cxn modelId="{E9710C82-84CF-464F-B8C2-BE74F27C94D3}" type="presParOf" srcId="{F7886CBF-0C96-4DE0-A3EE-64EF18B7CE0E}" destId="{0F32939E-6125-4EDD-9275-4C7B145CA048}" srcOrd="1" destOrd="0" presId="urn:microsoft.com/office/officeart/2018/2/layout/IconLabelList"/>
    <dgm:cxn modelId="{F3CC00A6-8DC1-44DE-821F-0A05598C071D}" type="presParOf" srcId="{F7886CBF-0C96-4DE0-A3EE-64EF18B7CE0E}" destId="{850F11ED-774E-4ADD-B6E7-EB9162A0A319}" srcOrd="2" destOrd="0" presId="urn:microsoft.com/office/officeart/2018/2/layout/IconLabelList"/>
    <dgm:cxn modelId="{04064994-C4D3-44D5-B9BD-7CDAFC22F1F1}" type="presParOf" srcId="{5F395FA8-2758-4920-9971-C470D771A58E}" destId="{34B4E8A1-B4D3-4000-B402-6CC094C144B8}" srcOrd="1" destOrd="0" presId="urn:microsoft.com/office/officeart/2018/2/layout/IconLabelList"/>
    <dgm:cxn modelId="{BD89799B-C1C7-4B7B-BFD8-AF539441AC31}" type="presParOf" srcId="{5F395FA8-2758-4920-9971-C470D771A58E}" destId="{607BB491-C1CF-4D95-8980-92B4D1B1814E}" srcOrd="2" destOrd="0" presId="urn:microsoft.com/office/officeart/2018/2/layout/IconLabelList"/>
    <dgm:cxn modelId="{928A5109-E2B1-4784-8016-588D2B6D26F0}" type="presParOf" srcId="{607BB491-C1CF-4D95-8980-92B4D1B1814E}" destId="{B4587CAE-4F96-4510-9A2C-ECC68195B02A}" srcOrd="0" destOrd="0" presId="urn:microsoft.com/office/officeart/2018/2/layout/IconLabelList"/>
    <dgm:cxn modelId="{6E7197E3-2116-4B60-84EB-8F0AB58B5CB7}" type="presParOf" srcId="{607BB491-C1CF-4D95-8980-92B4D1B1814E}" destId="{37474615-0250-4B56-BA1B-0D5FAD9B8B19}" srcOrd="1" destOrd="0" presId="urn:microsoft.com/office/officeart/2018/2/layout/IconLabelList"/>
    <dgm:cxn modelId="{77D51B48-4828-405F-B412-676E5F1E2C85}" type="presParOf" srcId="{607BB491-C1CF-4D95-8980-92B4D1B1814E}" destId="{47BFDB4B-5E7F-49BA-BFE8-BAA3A23E82D2}" srcOrd="2" destOrd="0" presId="urn:microsoft.com/office/officeart/2018/2/layout/IconLabelList"/>
    <dgm:cxn modelId="{0B7C3A4D-4CAA-40B3-B6BC-B3820C608158}" type="presParOf" srcId="{5F395FA8-2758-4920-9971-C470D771A58E}" destId="{77727B19-4994-4C8E-A927-E1EB0A029B41}" srcOrd="3" destOrd="0" presId="urn:microsoft.com/office/officeart/2018/2/layout/IconLabelList"/>
    <dgm:cxn modelId="{6497B090-84A8-48BC-BA19-15AFE696F810}" type="presParOf" srcId="{5F395FA8-2758-4920-9971-C470D771A58E}" destId="{A3A92F69-5FFB-4947-9EC9-C413C9459FBF}" srcOrd="4" destOrd="0" presId="urn:microsoft.com/office/officeart/2018/2/layout/IconLabelList"/>
    <dgm:cxn modelId="{FF174030-FE38-496C-86BC-020D3E2BFC9B}" type="presParOf" srcId="{A3A92F69-5FFB-4947-9EC9-C413C9459FBF}" destId="{A26F7048-E2AE-4F21-B7DD-BEF99A567006}" srcOrd="0" destOrd="0" presId="urn:microsoft.com/office/officeart/2018/2/layout/IconLabelList"/>
    <dgm:cxn modelId="{38ABF4F2-476F-413B-831B-8E6E774067F2}" type="presParOf" srcId="{A3A92F69-5FFB-4947-9EC9-C413C9459FBF}" destId="{FF89A908-412E-4D5C-B63B-8A411EF2D856}" srcOrd="1" destOrd="0" presId="urn:microsoft.com/office/officeart/2018/2/layout/IconLabelList"/>
    <dgm:cxn modelId="{6DF954F5-F4C7-482C-AD2C-C732AAF7BA57}" type="presParOf" srcId="{A3A92F69-5FFB-4947-9EC9-C413C9459FBF}" destId="{5FA989BF-6423-4834-AC6C-763D04A01CE5}" srcOrd="2" destOrd="0" presId="urn:microsoft.com/office/officeart/2018/2/layout/IconLabelList"/>
    <dgm:cxn modelId="{2CFEB181-46DF-4D66-8316-212D53FEF119}" type="presParOf" srcId="{5F395FA8-2758-4920-9971-C470D771A58E}" destId="{8FF96749-DD6A-48EB-9C81-16493E70E1BB}" srcOrd="5" destOrd="0" presId="urn:microsoft.com/office/officeart/2018/2/layout/IconLabelList"/>
    <dgm:cxn modelId="{A1E10A50-C212-4896-8821-A566CC86606D}" type="presParOf" srcId="{5F395FA8-2758-4920-9971-C470D771A58E}" destId="{CDBB5ED9-123C-43B6-B8DC-F866DEB82F64}" srcOrd="6" destOrd="0" presId="urn:microsoft.com/office/officeart/2018/2/layout/IconLabelList"/>
    <dgm:cxn modelId="{D65D423B-69D6-4933-A15F-81A5719157D3}" type="presParOf" srcId="{CDBB5ED9-123C-43B6-B8DC-F866DEB82F64}" destId="{2B42D6BC-AFB3-4511-8B4D-8AB9AF0D1998}" srcOrd="0" destOrd="0" presId="urn:microsoft.com/office/officeart/2018/2/layout/IconLabelList"/>
    <dgm:cxn modelId="{8A964616-9FD3-40A2-AAE9-C23CB9279357}" type="presParOf" srcId="{CDBB5ED9-123C-43B6-B8DC-F866DEB82F64}" destId="{3522C587-0CAE-4FB0-9AEC-0DA948C14970}" srcOrd="1" destOrd="0" presId="urn:microsoft.com/office/officeart/2018/2/layout/IconLabelList"/>
    <dgm:cxn modelId="{ABCBFA5B-2F8C-430A-ABB9-8A55A965532F}" type="presParOf" srcId="{CDBB5ED9-123C-43B6-B8DC-F866DEB82F64}" destId="{CD4F5127-DB78-49C2-9650-323E6CC7E97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E1CAB-9EBB-4EBB-98A7-AAE758E8DD3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0FCC49D-4409-4759-ACFA-1E1B5DFA89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i="1" dirty="0">
              <a:latin typeface="Chalkboard" panose="03050602040202020205" pitchFamily="66" charset="77"/>
              <a:hlinkClick xmlns:r="http://schemas.openxmlformats.org/officeDocument/2006/relationships" r:id="rId1"/>
            </a:rPr>
            <a:t>gmaxwell@pikecountyschools.com</a:t>
          </a:r>
          <a:r>
            <a:rPr lang="en-US" sz="2400" b="1" i="1" dirty="0">
              <a:latin typeface="Chalkboard" panose="03050602040202020205" pitchFamily="66" charset="77"/>
            </a:rPr>
            <a:t> </a:t>
          </a:r>
        </a:p>
        <a:p>
          <a:pPr>
            <a:lnSpc>
              <a:spcPct val="100000"/>
            </a:lnSpc>
          </a:pPr>
          <a:r>
            <a:rPr lang="en-US" sz="2400" b="1" i="1" dirty="0">
              <a:latin typeface="Chalkboard" panose="03050602040202020205" pitchFamily="66" charset="77"/>
              <a:hlinkClick xmlns:r="http://schemas.openxmlformats.org/officeDocument/2006/relationships" r:id="rId2"/>
            </a:rPr>
            <a:t>maxwellg@troyschools.net</a:t>
          </a:r>
          <a:endParaRPr lang="en-US" sz="2400" b="1" i="1" dirty="0">
            <a:latin typeface="Chalkboard" panose="03050602040202020205" pitchFamily="66" charset="77"/>
          </a:endParaRPr>
        </a:p>
        <a:p>
          <a:pPr>
            <a:lnSpc>
              <a:spcPct val="100000"/>
            </a:lnSpc>
          </a:pPr>
          <a:endParaRPr lang="en-US" sz="1200" dirty="0"/>
        </a:p>
      </dgm:t>
    </dgm:pt>
    <dgm:pt modelId="{50D0B623-FA3C-44DD-8B09-3DCB832E7192}" type="parTrans" cxnId="{5008A094-6CF2-4E5F-B8D3-265C294F6B54}">
      <dgm:prSet/>
      <dgm:spPr/>
      <dgm:t>
        <a:bodyPr/>
        <a:lstStyle/>
        <a:p>
          <a:endParaRPr lang="en-US"/>
        </a:p>
      </dgm:t>
    </dgm:pt>
    <dgm:pt modelId="{E8B50AF3-DEEB-4440-BF01-F4CBF357EC8D}" type="sibTrans" cxnId="{5008A094-6CF2-4E5F-B8D3-265C294F6B54}">
      <dgm:prSet/>
      <dgm:spPr/>
      <dgm:t>
        <a:bodyPr/>
        <a:lstStyle/>
        <a:p>
          <a:endParaRPr lang="en-US"/>
        </a:p>
      </dgm:t>
    </dgm:pt>
    <dgm:pt modelId="{5F395FA8-2758-4920-9971-C470D771A58E}" type="pres">
      <dgm:prSet presAssocID="{E86E1CAB-9EBB-4EBB-98A7-AAE758E8DD3C}" presName="root" presStyleCnt="0">
        <dgm:presLayoutVars>
          <dgm:dir/>
          <dgm:resizeHandles val="exact"/>
        </dgm:presLayoutVars>
      </dgm:prSet>
      <dgm:spPr/>
    </dgm:pt>
    <dgm:pt modelId="{CDBB5ED9-123C-43B6-B8DC-F866DEB82F64}" type="pres">
      <dgm:prSet presAssocID="{A0FCC49D-4409-4759-ACFA-1E1B5DFA89BB}" presName="compNode" presStyleCnt="0"/>
      <dgm:spPr/>
    </dgm:pt>
    <dgm:pt modelId="{2B42D6BC-AFB3-4511-8B4D-8AB9AF0D1998}" type="pres">
      <dgm:prSet presAssocID="{A0FCC49D-4409-4759-ACFA-1E1B5DFA89BB}" presName="iconRect" presStyleLbl="node1" presStyleIdx="0" presStyleCnt="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3522C587-0CAE-4FB0-9AEC-0DA948C14970}" type="pres">
      <dgm:prSet presAssocID="{A0FCC49D-4409-4759-ACFA-1E1B5DFA89BB}" presName="spaceRect" presStyleCnt="0"/>
      <dgm:spPr/>
    </dgm:pt>
    <dgm:pt modelId="{CD4F5127-DB78-49C2-9650-323E6CC7E970}" type="pres">
      <dgm:prSet presAssocID="{A0FCC49D-4409-4759-ACFA-1E1B5DFA89BB}" presName="textRect" presStyleLbl="revTx" presStyleIdx="0" presStyleCnt="1" custScaleX="127438">
        <dgm:presLayoutVars>
          <dgm:chMax val="1"/>
          <dgm:chPref val="1"/>
        </dgm:presLayoutVars>
      </dgm:prSet>
      <dgm:spPr/>
    </dgm:pt>
  </dgm:ptLst>
  <dgm:cxnLst>
    <dgm:cxn modelId="{82BD2387-BBB8-4D6A-9133-94021B0E13A8}" type="presOf" srcId="{A0FCC49D-4409-4759-ACFA-1E1B5DFA89BB}" destId="{CD4F5127-DB78-49C2-9650-323E6CC7E970}" srcOrd="0" destOrd="0" presId="urn:microsoft.com/office/officeart/2018/2/layout/IconLabelList"/>
    <dgm:cxn modelId="{5008A094-6CF2-4E5F-B8D3-265C294F6B54}" srcId="{E86E1CAB-9EBB-4EBB-98A7-AAE758E8DD3C}" destId="{A0FCC49D-4409-4759-ACFA-1E1B5DFA89BB}" srcOrd="0" destOrd="0" parTransId="{50D0B623-FA3C-44DD-8B09-3DCB832E7192}" sibTransId="{E8B50AF3-DEEB-4440-BF01-F4CBF357EC8D}"/>
    <dgm:cxn modelId="{627072F8-C543-450C-AAD0-D2C96D6FF4D2}" type="presOf" srcId="{E86E1CAB-9EBB-4EBB-98A7-AAE758E8DD3C}" destId="{5F395FA8-2758-4920-9971-C470D771A58E}" srcOrd="0" destOrd="0" presId="urn:microsoft.com/office/officeart/2018/2/layout/IconLabelList"/>
    <dgm:cxn modelId="{A1E10A50-C212-4896-8821-A566CC86606D}" type="presParOf" srcId="{5F395FA8-2758-4920-9971-C470D771A58E}" destId="{CDBB5ED9-123C-43B6-B8DC-F866DEB82F64}" srcOrd="0" destOrd="0" presId="urn:microsoft.com/office/officeart/2018/2/layout/IconLabelList"/>
    <dgm:cxn modelId="{D65D423B-69D6-4933-A15F-81A5719157D3}" type="presParOf" srcId="{CDBB5ED9-123C-43B6-B8DC-F866DEB82F64}" destId="{2B42D6BC-AFB3-4511-8B4D-8AB9AF0D1998}" srcOrd="0" destOrd="0" presId="urn:microsoft.com/office/officeart/2018/2/layout/IconLabelList"/>
    <dgm:cxn modelId="{8A964616-9FD3-40A2-AAE9-C23CB9279357}" type="presParOf" srcId="{CDBB5ED9-123C-43B6-B8DC-F866DEB82F64}" destId="{3522C587-0CAE-4FB0-9AEC-0DA948C14970}" srcOrd="1" destOrd="0" presId="urn:microsoft.com/office/officeart/2018/2/layout/IconLabelList"/>
    <dgm:cxn modelId="{ABCBFA5B-2F8C-430A-ABB9-8A55A965532F}" type="presParOf" srcId="{CDBB5ED9-123C-43B6-B8DC-F866DEB82F64}" destId="{CD4F5127-DB78-49C2-9650-323E6CC7E97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64C70-7BBD-45F8-B038-0DB7E4909E63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F11ED-774E-4ADD-B6E7-EB9162A0A319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hlinkClick xmlns:r="http://schemas.openxmlformats.org/officeDocument/2006/relationships" r:id="rId3"/>
            </a:rPr>
            <a:t>https://al.kuder.com</a:t>
          </a:r>
          <a:r>
            <a:rPr lang="en-US" sz="1600" b="1" i="1" kern="1200" dirty="0"/>
            <a:t> </a:t>
          </a:r>
          <a:endParaRPr lang="en-US" sz="1600" kern="1200" dirty="0"/>
        </a:p>
      </dsp:txBody>
      <dsp:txXfrm>
        <a:off x="338168" y="1887237"/>
        <a:ext cx="2683800" cy="720000"/>
      </dsp:txXfrm>
    </dsp:sp>
    <dsp:sp modelId="{B4587CAE-4F96-4510-9A2C-ECC68195B02A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FDB4B-5E7F-49BA-BFE8-BAA3A23E82D2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>
              <a:hlinkClick xmlns:r="http://schemas.openxmlformats.org/officeDocument/2006/relationships" r:id="rId6"/>
            </a:rPr>
            <a:t>Clientengagement@kuder.com</a:t>
          </a:r>
          <a:r>
            <a:rPr lang="en-US" sz="1600" b="1" i="1" kern="1200"/>
            <a:t> </a:t>
          </a:r>
          <a:endParaRPr lang="en-US" sz="1600" kern="1200"/>
        </a:p>
      </dsp:txBody>
      <dsp:txXfrm>
        <a:off x="3491634" y="1887237"/>
        <a:ext cx="2683800" cy="720000"/>
      </dsp:txXfrm>
    </dsp:sp>
    <dsp:sp modelId="{A26F7048-E2AE-4F21-B7DD-BEF99A567006}">
      <dsp:nvSpPr>
        <dsp:cNvPr id="0" name=""/>
        <dsp:cNvSpPr/>
      </dsp:nvSpPr>
      <dsp:spPr>
        <a:xfrm>
          <a:off x="1076213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989BF-6423-4834-AC6C-763D04A01CE5}">
      <dsp:nvSpPr>
        <dsp:cNvPr id="0" name=""/>
        <dsp:cNvSpPr/>
      </dsp:nvSpPr>
      <dsp:spPr>
        <a:xfrm>
          <a:off x="338168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Call us!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877-999-6227 </a:t>
          </a:r>
          <a:endParaRPr lang="en-US" sz="1600" kern="1200" dirty="0"/>
        </a:p>
      </dsp:txBody>
      <dsp:txXfrm>
        <a:off x="338168" y="4839023"/>
        <a:ext cx="2683800" cy="720000"/>
      </dsp:txXfrm>
    </dsp:sp>
    <dsp:sp modelId="{2B42D6BC-AFB3-4511-8B4D-8AB9AF0D1998}">
      <dsp:nvSpPr>
        <dsp:cNvPr id="0" name=""/>
        <dsp:cNvSpPr/>
      </dsp:nvSpPr>
      <dsp:spPr>
        <a:xfrm>
          <a:off x="4229679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F5127-DB78-49C2-9650-323E6CC7E970}">
      <dsp:nvSpPr>
        <dsp:cNvPr id="0" name=""/>
        <dsp:cNvSpPr/>
      </dsp:nvSpPr>
      <dsp:spPr>
        <a:xfrm>
          <a:off x="3491634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Contact your Teacher, Career Coach, or School Counselor</a:t>
          </a:r>
          <a:endParaRPr lang="en-US" sz="1600" kern="1200" dirty="0"/>
        </a:p>
      </dsp:txBody>
      <dsp:txXfrm>
        <a:off x="3491634" y="4839023"/>
        <a:ext cx="26838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2D6BC-AFB3-4511-8B4D-8AB9AF0D1998}">
      <dsp:nvSpPr>
        <dsp:cNvPr id="0" name=""/>
        <dsp:cNvSpPr/>
      </dsp:nvSpPr>
      <dsp:spPr>
        <a:xfrm>
          <a:off x="2302520" y="1105768"/>
          <a:ext cx="1908562" cy="1886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F5127-DB78-49C2-9650-323E6CC7E970}">
      <dsp:nvSpPr>
        <dsp:cNvPr id="0" name=""/>
        <dsp:cNvSpPr/>
      </dsp:nvSpPr>
      <dsp:spPr>
        <a:xfrm>
          <a:off x="554319" y="3537491"/>
          <a:ext cx="5404964" cy="124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latin typeface="Chalkboard" panose="03050602040202020205" pitchFamily="66" charset="77"/>
              <a:hlinkClick xmlns:r="http://schemas.openxmlformats.org/officeDocument/2006/relationships" r:id="rId3"/>
            </a:rPr>
            <a:t>gmaxwell@pikecountyschools.com</a:t>
          </a:r>
          <a:r>
            <a:rPr lang="en-US" sz="2400" b="1" i="1" kern="1200" dirty="0">
              <a:latin typeface="Chalkboard" panose="03050602040202020205" pitchFamily="66" charset="77"/>
            </a:rPr>
            <a:t>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latin typeface="Chalkboard" panose="03050602040202020205" pitchFamily="66" charset="77"/>
              <a:hlinkClick xmlns:r="http://schemas.openxmlformats.org/officeDocument/2006/relationships" r:id="rId4"/>
            </a:rPr>
            <a:t>maxwellg@troyschools.net</a:t>
          </a:r>
          <a:endParaRPr lang="en-US" sz="2400" b="1" i="1" kern="1200" dirty="0">
            <a:latin typeface="Chalkboard" panose="03050602040202020205" pitchFamily="66" charset="77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554319" y="3537491"/>
        <a:ext cx="5404964" cy="1242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3" y="6705600"/>
            <a:ext cx="12192000" cy="167612"/>
            <a:chOff x="0" y="3810569"/>
            <a:chExt cx="9144000" cy="167612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657599" y="3810569"/>
              <a:ext cx="1828799" cy="167612"/>
            </a:xfrm>
            <a:prstGeom prst="rect">
              <a:avLst/>
            </a:prstGeom>
            <a:solidFill>
              <a:srgbClr val="EA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86400" y="3810569"/>
              <a:ext cx="1752600" cy="167612"/>
            </a:xfrm>
            <a:prstGeom prst="rect">
              <a:avLst/>
            </a:prstGeom>
            <a:solidFill>
              <a:srgbClr val="679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239000" y="3810569"/>
              <a:ext cx="1905000" cy="167612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3810569"/>
              <a:ext cx="1828800" cy="167612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828799" y="3810569"/>
              <a:ext cx="1828800" cy="167612"/>
            </a:xfrm>
            <a:prstGeom prst="rect">
              <a:avLst/>
            </a:prstGeom>
            <a:solidFill>
              <a:srgbClr val="679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17" name="Picture 2" descr="\\K01SIT121\User$\smithl\Documents\Logos\kuder 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r="6390"/>
          <a:stretch/>
        </p:blipFill>
        <p:spPr bwMode="auto">
          <a:xfrm>
            <a:off x="10749131" y="6296297"/>
            <a:ext cx="1442865" cy="4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17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1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5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.jpg"/>
          <p:cNvPicPr>
            <a:picLocks noChangeAspect="1"/>
          </p:cNvPicPr>
          <p:nvPr userDrawn="1"/>
        </p:nvPicPr>
        <p:blipFill>
          <a:blip r:embed="rId2" cstate="print"/>
          <a:srcRect l="10767" r="10699" b="31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0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AC243-17FF-4B31-9846-F6CC7E48E1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8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701800"/>
          </a:xfrm>
          <a:prstGeom prst="rect">
            <a:avLst/>
          </a:prstGeom>
          <a:solidFill>
            <a:srgbClr val="A81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/>
          </a:p>
        </p:txBody>
      </p:sp>
      <p:sp>
        <p:nvSpPr>
          <p:cNvPr id="9" name="Pentagon 8"/>
          <p:cNvSpPr/>
          <p:nvPr userDrawn="1"/>
        </p:nvSpPr>
        <p:spPr>
          <a:xfrm rot="5400000">
            <a:off x="317500" y="1384300"/>
            <a:ext cx="508000" cy="533400"/>
          </a:xfrm>
          <a:prstGeom prst="homePlate">
            <a:avLst/>
          </a:prstGeom>
          <a:solidFill>
            <a:srgbClr val="A81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0" y="1854201"/>
            <a:ext cx="10972800" cy="4271964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rgbClr val="00539B"/>
              </a:buClr>
              <a:buSzPct val="75000"/>
              <a:defRPr sz="3200" baseline="0">
                <a:solidFill>
                  <a:srgbClr val="0E76BC"/>
                </a:solidFill>
                <a:latin typeface="+mn-lt"/>
              </a:defRPr>
            </a:lvl1pPr>
            <a:lvl2pPr marL="1066773" indent="-457189">
              <a:spcBef>
                <a:spcPts val="0"/>
              </a:spcBef>
              <a:spcAft>
                <a:spcPts val="800"/>
              </a:spcAft>
              <a:buClr>
                <a:srgbClr val="0E76BC"/>
              </a:buClr>
              <a:buSzPct val="75000"/>
              <a:buFont typeface="Arial" panose="020B0604020202020204" pitchFamily="34" charset="0"/>
              <a:buChar char="•"/>
              <a:defRPr sz="3200">
                <a:solidFill>
                  <a:srgbClr val="0E76BC"/>
                </a:solidFill>
                <a:latin typeface="+mn-lt"/>
              </a:defRPr>
            </a:lvl2pPr>
            <a:lvl3pPr marL="1219170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buFontTx/>
              <a:buNone/>
              <a:defRPr sz="2667">
                <a:solidFill>
                  <a:srgbClr val="0E76BC"/>
                </a:solidFill>
                <a:latin typeface="+mn-lt"/>
              </a:defRPr>
            </a:lvl3pPr>
            <a:lvl4pPr marL="1828754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buFontTx/>
              <a:buNone/>
              <a:defRPr sz="2400">
                <a:solidFill>
                  <a:srgbClr val="0E76BC"/>
                </a:solidFill>
                <a:latin typeface="+mn-lt"/>
              </a:defRPr>
            </a:lvl4pPr>
            <a:lvl5pPr marL="2438339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buFontTx/>
              <a:buNone/>
              <a:defRPr sz="2400">
                <a:solidFill>
                  <a:srgbClr val="0E76BC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101079"/>
            <a:ext cx="12192000" cy="60959"/>
          </a:xfrm>
          <a:prstGeom prst="rect">
            <a:avLst/>
          </a:prstGeom>
          <a:solidFill>
            <a:srgbClr val="0E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AutoShape 2" descr="https://us-api.asm.skype.com/v1/objects/0-cus-d7-fc78d99f01c46de40fe4383bf3a6b7e2/views/imgpsh_mobile_save">
            <a:extLst>
              <a:ext uri="{FF2B5EF4-FFF2-40B4-BE49-F238E27FC236}">
                <a16:creationId xmlns:a16="http://schemas.microsoft.com/office/drawing/2014/main" id="{16F9D322-D565-4923-B56E-4BF5A0009D5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019551" y="2781300"/>
            <a:ext cx="41529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" name="AutoShape 6" descr="https://us-api.asm.skype.com/v1/objects/0-cus-d7-fc78d99f01c46de40fe4383bf3a6b7e2/views/imgpsh_mobile_save">
            <a:extLst>
              <a:ext uri="{FF2B5EF4-FFF2-40B4-BE49-F238E27FC236}">
                <a16:creationId xmlns:a16="http://schemas.microsoft.com/office/drawing/2014/main" id="{CF70C9F0-31D7-4D51-9441-3B5BE9410BC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222751" y="2984500"/>
            <a:ext cx="41529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" name="AutoShape 8" descr="https://us-api.asm.skype.com/v1/objects/0-cus-d7-fc78d99f01c46de40fe4383bf3a6b7e2/views/imgpsh_mobile_save">
            <a:extLst>
              <a:ext uri="{FF2B5EF4-FFF2-40B4-BE49-F238E27FC236}">
                <a16:creationId xmlns:a16="http://schemas.microsoft.com/office/drawing/2014/main" id="{9DE00BB1-DC74-467F-B450-33D91C45CC9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25951" y="3187700"/>
            <a:ext cx="41529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8" name="AutoShape 10" descr="https://us-api.asm.skype.com/v1/objects/0-cus-d7-fc78d99f01c46de40fe4383bf3a6b7e2/views/imgpsh_mobile_save">
            <a:extLst>
              <a:ext uri="{FF2B5EF4-FFF2-40B4-BE49-F238E27FC236}">
                <a16:creationId xmlns:a16="http://schemas.microsoft.com/office/drawing/2014/main" id="{FE18DF15-98FF-4E85-B278-7A83D63D680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73601" y="6329365"/>
            <a:ext cx="4152900" cy="41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2E9520-9627-461C-94F9-37D66C422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05" y="6300578"/>
            <a:ext cx="1754655" cy="467361"/>
          </a:xfrm>
          <a:prstGeom prst="rect">
            <a:avLst/>
          </a:prstGeom>
        </p:spPr>
      </p:pic>
      <p:sp>
        <p:nvSpPr>
          <p:cNvPr id="16" name="AutoShape 14" descr="https://asset1.basecamp.com/1794822/projects/15188263/attachments/329220678/5c681b80-39cc-11e8-98d8-047d7badf056/large.jpg">
            <a:extLst>
              <a:ext uri="{FF2B5EF4-FFF2-40B4-BE49-F238E27FC236}">
                <a16:creationId xmlns:a16="http://schemas.microsoft.com/office/drawing/2014/main" id="{622B0684-54ED-4A83-B6D9-343A6EBF21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07F4C0-000E-49B0-81C6-3B76B0D88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205423"/>
            <a:ext cx="1582519" cy="58373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938D5EB7-9791-4D7A-9937-625F0B19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043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97000"/>
            <a:ext cx="12192000" cy="4765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9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51001"/>
            <a:ext cx="10972800" cy="4475164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01079"/>
            <a:ext cx="12192000" cy="609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64" y="6166178"/>
            <a:ext cx="1875536" cy="6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7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990601"/>
            <a:ext cx="10972800" cy="513556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buNone/>
              <a:defRPr sz="5867" cap="all" baseline="0">
                <a:solidFill>
                  <a:schemeClr val="bg1"/>
                </a:solidFill>
              </a:defRPr>
            </a:lvl1pPr>
            <a:lvl2pPr marL="609585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buNone/>
              <a:defRPr sz="3200">
                <a:solidFill>
                  <a:schemeClr val="bg1"/>
                </a:solidFill>
              </a:defRPr>
            </a:lvl2pPr>
            <a:lvl3pPr marL="1219170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buNone/>
              <a:defRPr sz="2400">
                <a:solidFill>
                  <a:schemeClr val="bg1"/>
                </a:solidFill>
              </a:defRPr>
            </a:lvl4pPr>
            <a:lvl5pPr marL="2438339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buNone/>
              <a:defRPr sz="2400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SECTION DIVIDER-NO PICTURE</a:t>
            </a:r>
          </a:p>
        </p:txBody>
      </p:sp>
    </p:spTree>
    <p:extLst>
      <p:ext uri="{BB962C8B-B14F-4D97-AF65-F5344CB8AC3E}">
        <p14:creationId xmlns:p14="http://schemas.microsoft.com/office/powerpoint/2010/main" val="624810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1206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921000"/>
            <a:ext cx="12192000" cy="3048000"/>
          </a:xfrm>
          <a:solidFill>
            <a:srgbClr val="1C1C1C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buNone/>
              <a:defRPr sz="5867" cap="all" baseline="0">
                <a:solidFill>
                  <a:schemeClr val="bg1"/>
                </a:solidFill>
              </a:defRPr>
            </a:lvl1pPr>
            <a:lvl2pPr marL="609585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buNone/>
              <a:defRPr sz="3200">
                <a:solidFill>
                  <a:schemeClr val="bg1"/>
                </a:solidFill>
              </a:defRPr>
            </a:lvl2pPr>
            <a:lvl3pPr marL="1219170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buNone/>
              <a:defRPr sz="2400">
                <a:solidFill>
                  <a:schemeClr val="bg1"/>
                </a:solidFill>
              </a:defRPr>
            </a:lvl4pPr>
            <a:lvl5pPr marL="2438339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buNone/>
              <a:defRPr sz="2400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SECTION TITLE OVER PICTURE</a:t>
            </a:r>
          </a:p>
        </p:txBody>
      </p:sp>
    </p:spTree>
    <p:extLst>
      <p:ext uri="{BB962C8B-B14F-4D97-AF65-F5344CB8AC3E}">
        <p14:creationId xmlns:p14="http://schemas.microsoft.com/office/powerpoint/2010/main" val="3266291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905001"/>
            <a:ext cx="5283200" cy="4057539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>
                <a:solidFill>
                  <a:srgbClr val="0E76BC"/>
                </a:solidFill>
              </a:defRPr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>
                <a:solidFill>
                  <a:srgbClr val="0E76BC"/>
                </a:solidFill>
              </a:defRPr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>
                <a:solidFill>
                  <a:srgbClr val="0E76BC"/>
                </a:solidFill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solidFill>
                  <a:srgbClr val="0E76BC"/>
                </a:solidFill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solidFill>
                  <a:srgbClr val="0E76BC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97600" y="1905001"/>
            <a:ext cx="5384800" cy="4057539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>
                <a:solidFill>
                  <a:srgbClr val="0E76BC"/>
                </a:solidFill>
              </a:defRPr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>
                <a:solidFill>
                  <a:srgbClr val="0E76BC"/>
                </a:solidFill>
              </a:defRPr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>
                <a:solidFill>
                  <a:srgbClr val="0E76BC"/>
                </a:solidFill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solidFill>
                  <a:srgbClr val="0E76BC"/>
                </a:solidFill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solidFill>
                  <a:srgbClr val="0E76BC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101079"/>
            <a:ext cx="12192000" cy="60959"/>
          </a:xfrm>
          <a:prstGeom prst="rect">
            <a:avLst/>
          </a:prstGeom>
          <a:solidFill>
            <a:srgbClr val="0E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E108DF-8E55-47D5-A51D-AE67ECD9A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05" y="6300578"/>
            <a:ext cx="1754655" cy="467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54579-1F6D-48B4-83C0-6034EC5F5C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205423"/>
            <a:ext cx="1582519" cy="5837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957275-7613-4FC9-9E74-63CA3E3F663C}"/>
              </a:ext>
            </a:extLst>
          </p:cNvPr>
          <p:cNvSpPr/>
          <p:nvPr userDrawn="1"/>
        </p:nvSpPr>
        <p:spPr>
          <a:xfrm>
            <a:off x="0" y="1205"/>
            <a:ext cx="12192000" cy="1701800"/>
          </a:xfrm>
          <a:prstGeom prst="rect">
            <a:avLst/>
          </a:prstGeom>
          <a:solidFill>
            <a:srgbClr val="A81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/>
          </a:p>
        </p:txBody>
      </p:sp>
      <p:sp>
        <p:nvSpPr>
          <p:cNvPr id="15" name="Pentagon 8">
            <a:extLst>
              <a:ext uri="{FF2B5EF4-FFF2-40B4-BE49-F238E27FC236}">
                <a16:creationId xmlns:a16="http://schemas.microsoft.com/office/drawing/2014/main" id="{E2054238-4B33-4BB6-9A9A-CA3EAFC5D206}"/>
              </a:ext>
            </a:extLst>
          </p:cNvPr>
          <p:cNvSpPr/>
          <p:nvPr userDrawn="1"/>
        </p:nvSpPr>
        <p:spPr>
          <a:xfrm rot="5400000">
            <a:off x="317500" y="1384300"/>
            <a:ext cx="508000" cy="533400"/>
          </a:xfrm>
          <a:prstGeom prst="homePlate">
            <a:avLst/>
          </a:prstGeom>
          <a:solidFill>
            <a:srgbClr val="A81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B04C762-CEBE-499D-841E-AEA0AA43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 algn="l">
              <a:defRPr sz="4267" cap="all" baseline="0"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4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K01SIT121\User$\smithl\Documents\Logos\kuder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1" y="5882680"/>
            <a:ext cx="3134436" cy="7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26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97948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97948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97600" y="2616201"/>
            <a:ext cx="5384800" cy="3509964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/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/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/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2616201"/>
            <a:ext cx="5384800" cy="3509964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/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/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/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101079"/>
            <a:ext cx="12192000" cy="60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64" y="6166178"/>
            <a:ext cx="1875536" cy="6918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855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4470400" y="596900"/>
            <a:ext cx="508000" cy="533400"/>
          </a:xfrm>
          <a:prstGeom prst="homePlate">
            <a:avLst/>
          </a:prstGeom>
          <a:solidFill>
            <a:srgbClr val="A81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724400" cy="6162037"/>
          </a:xfrm>
          <a:prstGeom prst="rect">
            <a:avLst/>
          </a:prstGeom>
          <a:solidFill>
            <a:srgbClr val="A81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78400" y="273052"/>
            <a:ext cx="6604000" cy="5853113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>
                <a:solidFill>
                  <a:srgbClr val="0E76BC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>
                <a:solidFill>
                  <a:srgbClr val="0E76BC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>
                <a:solidFill>
                  <a:srgbClr val="0E76BC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solidFill>
                  <a:srgbClr val="0E76BC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solidFill>
                  <a:srgbClr val="0E76BC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82713"/>
            <a:ext cx="3962400" cy="1152387"/>
          </a:xfrm>
        </p:spPr>
        <p:txBody>
          <a:bodyPr anchor="ctr" anchorCtr="0">
            <a:noAutofit/>
          </a:bodyPr>
          <a:lstStyle>
            <a:lvl1pPr algn="l">
              <a:defRPr sz="42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609602" y="2514601"/>
            <a:ext cx="3962399" cy="3611564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101079"/>
            <a:ext cx="12192000" cy="60959"/>
          </a:xfrm>
          <a:prstGeom prst="rect">
            <a:avLst/>
          </a:prstGeom>
          <a:solidFill>
            <a:srgbClr val="0E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321E70-90C1-45E7-95D9-ACD12C5AE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05" y="6300578"/>
            <a:ext cx="1754655" cy="4673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7EBA25-4A82-400C-9969-CB17C438F5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205423"/>
            <a:ext cx="1582519" cy="5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9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4470400" y="355600"/>
            <a:ext cx="508000" cy="5334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2"/>
            <a:ext cx="4724400" cy="6131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78400" y="273052"/>
            <a:ext cx="6604000" cy="5853113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>
                <a:latin typeface="+mn-lt"/>
              </a:defRPr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>
                <a:latin typeface="+mn-lt"/>
              </a:defRPr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>
                <a:latin typeface="+mn-lt"/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latin typeface="+mn-lt"/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3049"/>
            <a:ext cx="3962400" cy="1162051"/>
          </a:xfrm>
        </p:spPr>
        <p:txBody>
          <a:bodyPr anchor="ctr" anchorCtr="0">
            <a:noAutofit/>
          </a:bodyPr>
          <a:lstStyle>
            <a:lvl1pPr algn="l">
              <a:defRPr sz="42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609602" y="3022601"/>
            <a:ext cx="3962399" cy="3103564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101079"/>
            <a:ext cx="12192000" cy="60959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64" y="6166178"/>
            <a:ext cx="1875536" cy="6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83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/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/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/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01079"/>
            <a:ext cx="12192000" cy="60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64" y="6166178"/>
            <a:ext cx="1875536" cy="6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44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131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ctr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101079"/>
            <a:ext cx="12192000" cy="609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64" y="6166178"/>
            <a:ext cx="1875536" cy="6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51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4140199"/>
          </a:xfrm>
        </p:spPr>
        <p:txBody>
          <a:bodyPr anchor="ctr" anchorCtr="0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140200"/>
            <a:ext cx="12192000" cy="2717800"/>
          </a:xfrm>
          <a:solidFill>
            <a:srgbClr val="00539B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578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4140199"/>
          </a:xfrm>
        </p:spPr>
        <p:txBody>
          <a:bodyPr anchor="ctr" anchorCtr="0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140200"/>
            <a:ext cx="12192000" cy="27178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450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2"/>
            <a:ext cx="6096000" cy="6857999"/>
          </a:xfrm>
        </p:spPr>
        <p:txBody>
          <a:bodyPr anchor="ctr" anchorCtr="0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6096000" cy="6858000"/>
          </a:xfrm>
          <a:solidFill>
            <a:srgbClr val="8DC63F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954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2"/>
            <a:ext cx="6096000" cy="6857999"/>
          </a:xfrm>
        </p:spPr>
        <p:txBody>
          <a:bodyPr anchor="ctr" anchorCtr="0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6096000" cy="6858000"/>
          </a:xfrm>
          <a:solidFill>
            <a:srgbClr val="00539B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534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</p:spPr>
        <p:txBody>
          <a:bodyPr anchor="ctr" anchorCtr="0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819400"/>
            <a:ext cx="12192000" cy="3149600"/>
          </a:xfrm>
          <a:solidFill>
            <a:schemeClr val="accent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5333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45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29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</p:spPr>
        <p:txBody>
          <a:bodyPr anchor="ctr" anchorCtr="0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819400"/>
            <a:ext cx="12192000" cy="3048000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5333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199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819400"/>
            <a:ext cx="12192000" cy="40386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41800"/>
            <a:ext cx="10972800" cy="1143000"/>
          </a:xfrm>
        </p:spPr>
        <p:txBody>
          <a:bodyPr>
            <a:normAutofit/>
          </a:bodyPr>
          <a:lstStyle>
            <a:lvl1pPr>
              <a:defRPr sz="4267" cap="all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81002"/>
            <a:ext cx="5384800" cy="2336799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/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/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/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97600" y="381000"/>
            <a:ext cx="5384800" cy="2336800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/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/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/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39009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819400"/>
            <a:ext cx="12192000" cy="40386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81002"/>
            <a:ext cx="5384800" cy="2336799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/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/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/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97600" y="381000"/>
            <a:ext cx="5384800" cy="2336800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/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/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/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1966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5FC0CD-D0B5-4E95-B500-D4BD9E1F9B1A}"/>
              </a:ext>
            </a:extLst>
          </p:cNvPr>
          <p:cNvSpPr/>
          <p:nvPr userDrawn="1"/>
        </p:nvSpPr>
        <p:spPr>
          <a:xfrm>
            <a:off x="0" y="1"/>
            <a:ext cx="12192000" cy="4038600"/>
          </a:xfrm>
          <a:prstGeom prst="rect">
            <a:avLst/>
          </a:prstGeom>
          <a:solidFill>
            <a:srgbClr val="A81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8A94BC-AE75-484B-9980-6F67DAD4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193800"/>
            <a:ext cx="10515600" cy="1325563"/>
          </a:xfrm>
        </p:spPr>
        <p:txBody>
          <a:bodyPr>
            <a:normAutofit/>
          </a:bodyPr>
          <a:lstStyle>
            <a:lvl1pPr>
              <a:defRPr sz="426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2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830FD6-3811-4E07-8234-21019040D428}"/>
              </a:ext>
            </a:extLst>
          </p:cNvPr>
          <p:cNvSpPr/>
          <p:nvPr userDrawn="1"/>
        </p:nvSpPr>
        <p:spPr>
          <a:xfrm>
            <a:off x="0" y="0"/>
            <a:ext cx="12192000" cy="17018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EABF1-7ABC-4734-97B9-389B6B69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0515600" cy="1325563"/>
          </a:xfrm>
        </p:spPr>
        <p:txBody>
          <a:bodyPr>
            <a:normAutofit/>
          </a:bodyPr>
          <a:lstStyle>
            <a:lvl1pPr>
              <a:defRPr sz="426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69E-A8BD-40CD-AF2E-D05694943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05" y="1922386"/>
            <a:ext cx="10515600" cy="4351339"/>
          </a:xfrm>
        </p:spPr>
        <p:txBody>
          <a:bodyPr/>
          <a:lstStyle>
            <a:lvl1pPr>
              <a:buClr>
                <a:srgbClr val="00539B"/>
              </a:buClr>
              <a:defRPr/>
            </a:lvl1pPr>
            <a:lvl2pPr marL="685783" indent="-228594"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—"/>
              <a:defRPr/>
            </a:lvl2pPr>
            <a:lvl3pPr marL="1142971" indent="-228594">
              <a:buClr>
                <a:srgbClr val="00539B"/>
              </a:buClr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F5937-8B60-463A-8435-0B4D0E72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76AB-9A07-4334-B4AA-0E2D3FCDF524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90C95-06D9-4092-869B-889982FA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6F68B-A887-4C1D-BF26-A985B554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238C-B2D5-415C-B268-C7A68406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entagon 8">
            <a:extLst>
              <a:ext uri="{FF2B5EF4-FFF2-40B4-BE49-F238E27FC236}">
                <a16:creationId xmlns:a16="http://schemas.microsoft.com/office/drawing/2014/main" id="{94E470C4-F186-48BE-AE74-B269BA719F93}"/>
              </a:ext>
            </a:extLst>
          </p:cNvPr>
          <p:cNvSpPr/>
          <p:nvPr userDrawn="1"/>
        </p:nvSpPr>
        <p:spPr>
          <a:xfrm rot="5400000">
            <a:off x="393700" y="1384300"/>
            <a:ext cx="508000" cy="533400"/>
          </a:xfrm>
          <a:prstGeom prst="homePlate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C813A-4539-4C56-A898-FA4976831843}"/>
              </a:ext>
            </a:extLst>
          </p:cNvPr>
          <p:cNvSpPr/>
          <p:nvPr userDrawn="1"/>
        </p:nvSpPr>
        <p:spPr>
          <a:xfrm>
            <a:off x="0" y="6101079"/>
            <a:ext cx="12192000" cy="6095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40E1CC-4F24-4CDC-907D-62A2A8A41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8400" y="6300627"/>
            <a:ext cx="2844800" cy="527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F60CE5-1794-40EE-AC92-33E1EE4EC7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6301251"/>
            <a:ext cx="1320800" cy="5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7149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4470400" y="355600"/>
            <a:ext cx="508000" cy="533400"/>
          </a:xfrm>
          <a:prstGeom prst="homePlate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724400" cy="613155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78400" y="273052"/>
            <a:ext cx="6604000" cy="5853113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rgbClr val="00539B"/>
              </a:buClr>
              <a:buSzPct val="75000"/>
              <a:defRPr sz="3200" baseline="0"/>
            </a:lvl1pPr>
            <a:lvl2pPr marL="685783" indent="-228594"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Calibri" panose="020F0502020204030204" pitchFamily="34" charset="0"/>
              <a:buChar char="—"/>
              <a:defRPr sz="3200"/>
            </a:lvl2pPr>
            <a:lvl3pPr marL="1142971" indent="-228594">
              <a:spcBef>
                <a:spcPts val="0"/>
              </a:spcBef>
              <a:spcAft>
                <a:spcPts val="800"/>
              </a:spcAft>
              <a:buClr>
                <a:srgbClr val="00539B"/>
              </a:buClr>
              <a:buSzPct val="75000"/>
              <a:buFont typeface="Wingdings" panose="05000000000000000000" pitchFamily="2" charset="2"/>
              <a:buChar char="ü"/>
              <a:defRPr sz="2667"/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38149"/>
            <a:ext cx="3962400" cy="1162051"/>
          </a:xfrm>
        </p:spPr>
        <p:txBody>
          <a:bodyPr anchor="ctr" anchorCtr="0">
            <a:noAutofit/>
          </a:bodyPr>
          <a:lstStyle>
            <a:lvl1pPr algn="l">
              <a:defRPr sz="37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609602" y="1435101"/>
            <a:ext cx="3962399" cy="4737099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101079"/>
            <a:ext cx="12192000" cy="6095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3D7E3-082A-4FA6-82A9-7C1714F3F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8400" y="6300627"/>
            <a:ext cx="2844800" cy="5271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568B1E-F6E6-4F4B-B009-EAF46A2E9D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6301251"/>
            <a:ext cx="1320800" cy="5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4334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4470400" y="596900"/>
            <a:ext cx="508000" cy="533400"/>
          </a:xfrm>
          <a:prstGeom prst="homePlate">
            <a:avLst/>
          </a:prstGeom>
          <a:solidFill>
            <a:srgbClr val="0E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724400" cy="6162037"/>
          </a:xfrm>
          <a:prstGeom prst="rect">
            <a:avLst/>
          </a:prstGeom>
          <a:solidFill>
            <a:srgbClr val="0E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82713"/>
            <a:ext cx="3962400" cy="1152387"/>
          </a:xfrm>
        </p:spPr>
        <p:txBody>
          <a:bodyPr anchor="ctr" anchorCtr="0">
            <a:noAutofit/>
          </a:bodyPr>
          <a:lstStyle>
            <a:lvl1pPr algn="l">
              <a:defRPr sz="5333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101079"/>
            <a:ext cx="12192000" cy="60959"/>
          </a:xfrm>
          <a:prstGeom prst="rect">
            <a:avLst/>
          </a:prstGeom>
          <a:solidFill>
            <a:srgbClr val="A81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321E70-90C1-45E7-95D9-ACD12C5AE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05" y="6300578"/>
            <a:ext cx="1754655" cy="46736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60727F-39E3-4297-A961-61BF9D3B7C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0" y="485831"/>
            <a:ext cx="6705600" cy="4057539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rgbClr val="A81F1B"/>
              </a:buClr>
              <a:buSzPct val="75000"/>
              <a:defRPr sz="3200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800"/>
              </a:spcAft>
              <a:buClr>
                <a:srgbClr val="A81F1B"/>
              </a:buClr>
              <a:buSzPct val="75000"/>
              <a:defRPr sz="3200">
                <a:solidFill>
                  <a:schemeClr val="bg2">
                    <a:lumMod val="25000"/>
                  </a:schemeClr>
                </a:solidFill>
              </a:defRPr>
            </a:lvl2pPr>
            <a:lvl3pPr marL="1523962" indent="-304792">
              <a:spcBef>
                <a:spcPts val="0"/>
              </a:spcBef>
              <a:spcAft>
                <a:spcPts val="800"/>
              </a:spcAft>
              <a:buClr>
                <a:srgbClr val="A81F1B"/>
              </a:buClr>
              <a:buSzPct val="75000"/>
              <a:buFont typeface="Wingdings" panose="05000000000000000000" pitchFamily="2" charset="2"/>
              <a:buChar char="ü"/>
              <a:defRPr sz="2667">
                <a:solidFill>
                  <a:schemeClr val="bg2">
                    <a:lumMod val="2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rgbClr val="A81F1B"/>
              </a:buClr>
              <a:buSzPct val="75000"/>
              <a:defRPr sz="2400">
                <a:solidFill>
                  <a:schemeClr val="tx2">
                    <a:lumMod val="7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051E71-CDCE-4EA0-A0A3-2BEFC2580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" y="6278563"/>
            <a:ext cx="1692305" cy="4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9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2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5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19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8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9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8CBE-0A6A-4BBE-ADAD-3C7DD3218FC4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844E-36B4-406A-83BA-CB886480581B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C243-17FF-4B31-9846-F6CC7E48E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4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</p:sldLayoutIdLst>
  <p:txStyles>
    <p:titleStyle>
      <a:lvl1pPr algn="ctr" defTabSz="1219170" rtl="0" eaLnBrk="1" latinLnBrk="0" hangingPunct="1">
        <a:spcBef>
          <a:spcPct val="0"/>
        </a:spcBef>
        <a:buNone/>
        <a:defRPr sz="5333" b="1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9026" indent="-309026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75000"/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75000"/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75000"/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l.kude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ed.gov/sa/fafsa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lientengagement@kuder.com" TargetMode="External"/><Relationship Id="rId2" Type="http://schemas.openxmlformats.org/officeDocument/2006/relationships/hyperlink" Target="https://al.kuder.com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l.kuder.com/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lientengagement@kuder.com" TargetMode="External"/><Relationship Id="rId2" Type="http://schemas.openxmlformats.org/officeDocument/2006/relationships/hyperlink" Target="https://al.kuder.com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lientengagement@kuder.com" TargetMode="External"/><Relationship Id="rId2" Type="http://schemas.openxmlformats.org/officeDocument/2006/relationships/hyperlink" Target="https://al.kuder.com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l.kuder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807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C224-C21C-4C6D-8F6C-035FFA5E81BC}"/>
              </a:ext>
            </a:extLst>
          </p:cNvPr>
          <p:cNvSpPr txBox="1"/>
          <p:nvPr/>
        </p:nvSpPr>
        <p:spPr>
          <a:xfrm>
            <a:off x="1918555" y="4907434"/>
            <a:ext cx="8354891" cy="15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Calibri"/>
              </a:rPr>
              <a:t>Let us walk you through the FAFSA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https://al.kuder.com</a:t>
            </a:r>
            <a:r>
              <a:rPr lang="en-US" sz="4000" dirty="0">
                <a:solidFill>
                  <a:srgbClr val="FFFFFF"/>
                </a:solidFill>
                <a:latin typeface="Calibri"/>
              </a:rPr>
              <a:t> to get started today!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88EEF-BCFE-4C83-AC24-D5A14C246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35" y="228601"/>
            <a:ext cx="4474129" cy="4114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1CF9F0-D566-4C24-961A-32E93D622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32" y="1759254"/>
            <a:ext cx="4091938" cy="1094593"/>
          </a:xfrm>
          <a:prstGeom prst="rect">
            <a:avLst/>
          </a:prstGeom>
        </p:spPr>
      </p:pic>
      <p:cxnSp>
        <p:nvCxnSpPr>
          <p:cNvPr id="28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59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AFD27C-447F-44BA-8A20-FCD09CF4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</a:rPr>
              <a:t>Complete the </a:t>
            </a:r>
            <a:r>
              <a:rPr lang="en-US" sz="5400" dirty="0" err="1">
                <a:solidFill>
                  <a:srgbClr val="FFFFFF"/>
                </a:solidFill>
              </a:rPr>
              <a:t>Fafsa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BDDE968-A007-48DA-B2ED-3BC6A068D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83" y="1655590"/>
            <a:ext cx="2298281" cy="50347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99E7A59-6C42-4552-B1A1-2F5B3CA9E24B}"/>
              </a:ext>
            </a:extLst>
          </p:cNvPr>
          <p:cNvSpPr/>
          <p:nvPr/>
        </p:nvSpPr>
        <p:spPr>
          <a:xfrm>
            <a:off x="2358118" y="1647836"/>
            <a:ext cx="2298281" cy="476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4DF648-9AA2-47C1-84F3-5D6F5BAFE3AA}"/>
              </a:ext>
            </a:extLst>
          </p:cNvPr>
          <p:cNvSpPr/>
          <p:nvPr/>
        </p:nvSpPr>
        <p:spPr>
          <a:xfrm>
            <a:off x="2358118" y="4837044"/>
            <a:ext cx="2298281" cy="755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F79C45-DBA9-461D-9C2D-A30F928A9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78" y="2276061"/>
            <a:ext cx="4474129" cy="4114799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637CD8D-522F-41D4-AC5A-88FED4D5063E}"/>
              </a:ext>
            </a:extLst>
          </p:cNvPr>
          <p:cNvSpPr/>
          <p:nvPr/>
        </p:nvSpPr>
        <p:spPr>
          <a:xfrm>
            <a:off x="9390144" y="2282930"/>
            <a:ext cx="1787662" cy="12475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will follow steps #3-5 to complete your FAFSA</a:t>
            </a:r>
          </a:p>
        </p:txBody>
      </p:sp>
    </p:spTree>
    <p:extLst>
      <p:ext uri="{BB962C8B-B14F-4D97-AF65-F5344CB8AC3E}">
        <p14:creationId xmlns:p14="http://schemas.microsoft.com/office/powerpoint/2010/main" val="153495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807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B3FBF-32FC-4C96-9A4A-D3F8D79C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55" y="4756639"/>
            <a:ext cx="8354891" cy="134688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</a:rPr>
              <a:t>3. Get a Federal Student Aid ID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C5DAD7-81F2-4F97-9CBB-4D20687B92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31" y="754479"/>
            <a:ext cx="8622615" cy="310414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47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807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90A4C-ABBB-4775-A6A9-B1B789FE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55" y="4756639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</a:rPr>
              <a:t>4. Collect Info to Complete the FAFSA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29429D-E005-42D9-ACA6-DE09DACDFE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31" y="474245"/>
            <a:ext cx="8622615" cy="366461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74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807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CE65F-DE18-4215-B46D-28057FE2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55" y="4756639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>
                <a:solidFill>
                  <a:srgbClr val="FFFFFF"/>
                </a:solidFill>
              </a:rPr>
              <a:t>5.  Complete the FAFSA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49330B-EB1E-4D99-B9FF-014BD25D0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83" y="307732"/>
            <a:ext cx="7916111" cy="3997637"/>
          </a:xfrm>
          <a:prstGeom prst="rect">
            <a:avLst/>
          </a:prstGeom>
        </p:spPr>
      </p:pic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FAC089-34A0-4303-827D-EC15D304F511}"/>
              </a:ext>
            </a:extLst>
          </p:cNvPr>
          <p:cNvSpPr txBox="1"/>
          <p:nvPr/>
        </p:nvSpPr>
        <p:spPr>
          <a:xfrm>
            <a:off x="7195931" y="3843704"/>
            <a:ext cx="447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https://studentaid.ed.gov/sa/fafsa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EE9B50-7E1F-4723-AE9D-16B2938D6A42}"/>
              </a:ext>
            </a:extLst>
          </p:cNvPr>
          <p:cNvSpPr/>
          <p:nvPr/>
        </p:nvSpPr>
        <p:spPr>
          <a:xfrm>
            <a:off x="7115771" y="3723861"/>
            <a:ext cx="4705168" cy="704601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FC4057-E1A8-453C-A26E-50E61A8A9D29}"/>
              </a:ext>
            </a:extLst>
          </p:cNvPr>
          <p:cNvCxnSpPr/>
          <p:nvPr/>
        </p:nvCxnSpPr>
        <p:spPr>
          <a:xfrm>
            <a:off x="6096000" y="3965923"/>
            <a:ext cx="861391" cy="15550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192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807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DC177-6E6E-4288-B2F7-6BB38B54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55" y="466579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dirty="0">
                <a:solidFill>
                  <a:srgbClr val="FFFFFF"/>
                </a:solidFill>
              </a:rPr>
              <a:t>6.  Review your Student Aid Report </a:t>
            </a:r>
          </a:p>
        </p:txBody>
      </p:sp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9EE8BC-2CD0-4CED-9C1D-A7979F6B9A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53" y="2294270"/>
            <a:ext cx="8193090" cy="45471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22C300-9351-423B-BC57-E1891EDF5D37}"/>
              </a:ext>
            </a:extLst>
          </p:cNvPr>
          <p:cNvCxnSpPr>
            <a:cxnSpLocks/>
          </p:cNvCxnSpPr>
          <p:nvPr/>
        </p:nvCxnSpPr>
        <p:spPr>
          <a:xfrm>
            <a:off x="3047998" y="3505200"/>
            <a:ext cx="596265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0C9531-284C-476B-975E-17A6A57B51F7}"/>
              </a:ext>
            </a:extLst>
          </p:cNvPr>
          <p:cNvCxnSpPr>
            <a:cxnSpLocks/>
          </p:cNvCxnSpPr>
          <p:nvPr/>
        </p:nvCxnSpPr>
        <p:spPr>
          <a:xfrm>
            <a:off x="5406888" y="3684104"/>
            <a:ext cx="3763617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6F2887-F396-4ACC-993A-B0877E5E2A89}"/>
              </a:ext>
            </a:extLst>
          </p:cNvPr>
          <p:cNvCxnSpPr>
            <a:cxnSpLocks/>
          </p:cNvCxnSpPr>
          <p:nvPr/>
        </p:nvCxnSpPr>
        <p:spPr>
          <a:xfrm>
            <a:off x="2332382" y="4419600"/>
            <a:ext cx="3763617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8B131E-75EC-4A60-A7FA-05FC08197FF0}"/>
              </a:ext>
            </a:extLst>
          </p:cNvPr>
          <p:cNvCxnSpPr>
            <a:cxnSpLocks/>
          </p:cNvCxnSpPr>
          <p:nvPr/>
        </p:nvCxnSpPr>
        <p:spPr>
          <a:xfrm>
            <a:off x="2332380" y="4648200"/>
            <a:ext cx="323022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D71D03-B660-4B48-91BC-6D9BCF406D88}"/>
              </a:ext>
            </a:extLst>
          </p:cNvPr>
          <p:cNvCxnSpPr>
            <a:cxnSpLocks/>
          </p:cNvCxnSpPr>
          <p:nvPr/>
        </p:nvCxnSpPr>
        <p:spPr>
          <a:xfrm>
            <a:off x="2332380" y="5562600"/>
            <a:ext cx="269682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807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42BA4-5E40-4960-82CE-26CC8320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55" y="466579"/>
            <a:ext cx="8354891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700" dirty="0">
                <a:solidFill>
                  <a:srgbClr val="FFFFFF"/>
                </a:solidFill>
              </a:rPr>
              <a:t>7. Follow up with Schools/Colleges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8B1EA9-EC75-4DE3-9CB7-F6A5C1CA48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4"/>
          <a:stretch/>
        </p:blipFill>
        <p:spPr>
          <a:xfrm>
            <a:off x="1524001" y="3200401"/>
            <a:ext cx="8991600" cy="1888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86508F-6F41-446C-A880-EC11D24C768F}"/>
              </a:ext>
            </a:extLst>
          </p:cNvPr>
          <p:cNvSpPr txBox="1"/>
          <p:nvPr/>
        </p:nvSpPr>
        <p:spPr>
          <a:xfrm>
            <a:off x="3902610" y="5191094"/>
            <a:ext cx="4386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Follow up with: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Phone Call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Email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Head to the School’s Financial Aid office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7071D-02DC-4DD3-AA8D-516185973BA1}"/>
              </a:ext>
            </a:extLst>
          </p:cNvPr>
          <p:cNvSpPr/>
          <p:nvPr/>
        </p:nvSpPr>
        <p:spPr>
          <a:xfrm>
            <a:off x="8153401" y="3886200"/>
            <a:ext cx="2120045" cy="76200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88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"/>
            <a:ext cx="9144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31D8A-022A-49EF-ABF4-FF3178E2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50" y="995318"/>
            <a:ext cx="7404101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3F3F3F"/>
                </a:solidFill>
              </a:rPr>
              <a:t>Sources for College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B9398-EA4F-4912-82BE-FFD4105CF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7410" y="2888251"/>
            <a:ext cx="3797290" cy="2959777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400" dirty="0"/>
              <a:t>Pell Grants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Scholarships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Institutional &amp; In-State Grants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Federal Student Loans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Private Loans 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1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DE251-2FAB-47D7-8B6B-6BFB4D8DF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7303" y="2888250"/>
            <a:ext cx="5748677" cy="3830602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400" dirty="0"/>
              <a:t>Use the Kuder system to find out today </a:t>
            </a:r>
            <a:r>
              <a:rPr lang="en-US" sz="3000" b="1" dirty="0"/>
              <a:t>which schools are likely to offer your family these funds!</a:t>
            </a:r>
          </a:p>
          <a:p>
            <a:endParaRPr lang="en-US" sz="3000" b="1" dirty="0"/>
          </a:p>
          <a:p>
            <a:r>
              <a:rPr lang="en-US" sz="3000" b="1" dirty="0"/>
              <a:t>Log into your student account.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b="1" dirty="0"/>
              <a:t>Click </a:t>
            </a:r>
            <a:r>
              <a:rPr lang="en-US" sz="2600" b="1" dirty="0">
                <a:solidFill>
                  <a:srgbClr val="00B0F0"/>
                </a:solidFill>
              </a:rPr>
              <a:t>Plan for Education</a:t>
            </a:r>
            <a:r>
              <a:rPr lang="en-US" sz="2600" b="1" dirty="0"/>
              <a:t> tab (left hand side).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b="1" dirty="0"/>
              <a:t>Click </a:t>
            </a:r>
            <a:r>
              <a:rPr lang="en-US" sz="2600" b="1" dirty="0">
                <a:solidFill>
                  <a:srgbClr val="00B0F0"/>
                </a:solidFill>
              </a:rPr>
              <a:t>College Match</a:t>
            </a:r>
            <a:r>
              <a:rPr lang="en-US" sz="2600" b="1" dirty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b="1" dirty="0"/>
              <a:t>Enter your information (see next screens). 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1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4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3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977E35C-6ACE-486D-BBDE-8C7375ED10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26" y="379828"/>
            <a:ext cx="8559496" cy="6077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FB3D2A-507E-488C-8020-6646651E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Enter </a:t>
            </a:r>
            <a:r>
              <a:rPr lang="en-US" sz="36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College Match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2740163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807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41B1E-BD28-4CE1-B590-D3C92055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654" y="4756639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>
                <a:solidFill>
                  <a:srgbClr val="FFFFFF"/>
                </a:solidFill>
              </a:rPr>
              <a:t>Enter Financial &amp; Academic Info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F99405-7C98-48AA-BB21-3DA2884F75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2" y="547371"/>
            <a:ext cx="5226767" cy="397234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B98A48-5761-4ECC-A793-D48675D57B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77" y="547371"/>
            <a:ext cx="5320145" cy="36576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CA0A63E-0A90-47C4-BBC0-07E61A9C8489}"/>
              </a:ext>
            </a:extLst>
          </p:cNvPr>
          <p:cNvSpPr txBox="1"/>
          <p:nvPr/>
        </p:nvSpPr>
        <p:spPr>
          <a:xfrm>
            <a:off x="1558711" y="-6418"/>
            <a:ext cx="444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No EFC is needed to complete College Match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86E19C-2017-4233-A5AF-C7C6BF7E41B0}"/>
              </a:ext>
            </a:extLst>
          </p:cNvPr>
          <p:cNvSpPr/>
          <p:nvPr/>
        </p:nvSpPr>
        <p:spPr>
          <a:xfrm>
            <a:off x="561486" y="1484243"/>
            <a:ext cx="3294897" cy="98066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CD133D-6504-4511-BC10-42703CF07454}"/>
              </a:ext>
            </a:extLst>
          </p:cNvPr>
          <p:cNvSpPr/>
          <p:nvPr/>
        </p:nvSpPr>
        <p:spPr>
          <a:xfrm>
            <a:off x="6403749" y="2448339"/>
            <a:ext cx="4330512" cy="98066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F9D650-56EE-4D5F-8E77-3D4734B6467E}"/>
              </a:ext>
            </a:extLst>
          </p:cNvPr>
          <p:cNvSpPr/>
          <p:nvPr/>
        </p:nvSpPr>
        <p:spPr>
          <a:xfrm>
            <a:off x="6277690" y="887895"/>
            <a:ext cx="1845894" cy="94090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3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807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5948C-5793-4FE1-BB91-DEAB79D4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55" y="4756639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>
                <a:solidFill>
                  <a:srgbClr val="FFFFFF"/>
                </a:solidFill>
              </a:rPr>
              <a:t>College Match Results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D57A3C-FE9C-4820-9A8E-CC995CD40F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"/>
            <a:ext cx="6756749" cy="452702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4500D08-E425-4326-9604-56E7E092B2F6}"/>
              </a:ext>
            </a:extLst>
          </p:cNvPr>
          <p:cNvSpPr txBox="1"/>
          <p:nvPr/>
        </p:nvSpPr>
        <p:spPr>
          <a:xfrm>
            <a:off x="1928494" y="5773733"/>
            <a:ext cx="83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  <a:latin typeface="Calibri"/>
              </a:rPr>
              <a:t>Click on the name of each college to see more info.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C7F023-9F82-4262-B67A-BCAADFF3AA2D}"/>
              </a:ext>
            </a:extLst>
          </p:cNvPr>
          <p:cNvSpPr/>
          <p:nvPr/>
        </p:nvSpPr>
        <p:spPr>
          <a:xfrm>
            <a:off x="8150087" y="1815801"/>
            <a:ext cx="1197463" cy="276448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EC8BE35-4031-40E5-92BE-6E2FB000CEEE}"/>
              </a:ext>
            </a:extLst>
          </p:cNvPr>
          <p:cNvSpPr/>
          <p:nvPr/>
        </p:nvSpPr>
        <p:spPr>
          <a:xfrm>
            <a:off x="8072908" y="224888"/>
            <a:ext cx="2210731" cy="148438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“match” is based on how likely you are to be accepted</a:t>
            </a:r>
            <a:r>
              <a:rPr lang="en-US" dirty="0">
                <a:solidFill>
                  <a:prstClr val="white"/>
                </a:solidFill>
                <a:latin typeface="Arial"/>
              </a:rPr>
              <a:t> to each college.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4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0D8F8E-19FB-45A9-84A9-70DC4FB42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6" y="1908232"/>
            <a:ext cx="5276268" cy="44263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https://al.kuder.com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Click the Blue “Log in with Clever” Button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Students: </a:t>
            </a:r>
          </a:p>
          <a:p>
            <a:pPr lvl="1"/>
            <a:r>
              <a:rPr lang="en-US" dirty="0"/>
              <a:t>School Username &amp; Password</a:t>
            </a:r>
          </a:p>
          <a:p>
            <a:pPr marL="609585" lvl="1" indent="0">
              <a:buNone/>
            </a:pPr>
            <a:endParaRPr lang="en-US" b="1" dirty="0"/>
          </a:p>
          <a:p>
            <a:pPr marL="0" indent="-71965">
              <a:buNone/>
            </a:pPr>
            <a:r>
              <a:rPr lang="en-US" b="1" i="1" dirty="0"/>
              <a:t>Need Help? </a:t>
            </a:r>
            <a:r>
              <a:rPr lang="en-US" b="1" i="1" dirty="0">
                <a:hlinkClick r:id="rId3"/>
              </a:rPr>
              <a:t>Clientengagement@kuder.com</a:t>
            </a:r>
            <a:r>
              <a:rPr lang="en-US" b="1" i="1" dirty="0"/>
              <a:t> </a:t>
            </a:r>
          </a:p>
          <a:p>
            <a:pPr marL="0" indent="-71965">
              <a:buNone/>
            </a:pPr>
            <a:r>
              <a:rPr lang="en-US" b="1" i="1" dirty="0"/>
              <a:t>877-999-6227 </a:t>
            </a:r>
          </a:p>
          <a:p>
            <a:pPr marL="0" indent="-71965">
              <a:buNone/>
            </a:pPr>
            <a:r>
              <a:rPr lang="en-US" b="1" i="1" dirty="0"/>
              <a:t>Or contact your teacher/school counselor</a:t>
            </a:r>
          </a:p>
          <a:p>
            <a:pPr marL="0" indent="-71965">
              <a:buNone/>
            </a:pPr>
            <a:endParaRPr lang="en-US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308BA-3BF6-4A11-A1CE-19A02B1B4EC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5552660" y="1908231"/>
            <a:ext cx="6477000" cy="40575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4A854A-D990-4F25-9635-70276289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 in to The Alabama Career Planning System </a:t>
            </a: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0A3B9118-23C5-42F1-9B32-08AF1ABCAD8E}"/>
              </a:ext>
            </a:extLst>
          </p:cNvPr>
          <p:cNvSpPr/>
          <p:nvPr/>
        </p:nvSpPr>
        <p:spPr>
          <a:xfrm>
            <a:off x="9470887" y="3302000"/>
            <a:ext cx="508000" cy="2540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8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807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99331-6760-4661-B452-EA54FB37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55" y="5527478"/>
            <a:ext cx="8354891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much will each colleg</a:t>
            </a:r>
            <a:r>
              <a:rPr lang="en-US" dirty="0">
                <a:solidFill>
                  <a:srgbClr val="FFFFFF"/>
                </a:solidFill>
              </a:rPr>
              <a:t>e cost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for your family? 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29E9597-C83C-41E1-9602-0B98FD60EB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15356"/>
            <a:ext cx="6586675" cy="442954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A34EA40-5EF9-41B1-900D-6CFB90C9228C}"/>
              </a:ext>
            </a:extLst>
          </p:cNvPr>
          <p:cNvSpPr/>
          <p:nvPr/>
        </p:nvSpPr>
        <p:spPr>
          <a:xfrm>
            <a:off x="6400800" y="1905000"/>
            <a:ext cx="1828800" cy="6096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999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807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631B9-F252-4AB6-9562-4E567B7F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453" y="5037034"/>
            <a:ext cx="8579094" cy="140331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See the costs for each school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Find out average grant &amp; loan amounts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05E1E2-1604-4CB0-ADB5-57F7766908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04" y="1"/>
            <a:ext cx="5990346" cy="452271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0F72013-7454-44A7-9AE1-13BB683F4D3B}"/>
              </a:ext>
            </a:extLst>
          </p:cNvPr>
          <p:cNvSpPr/>
          <p:nvPr/>
        </p:nvSpPr>
        <p:spPr>
          <a:xfrm>
            <a:off x="6737488" y="2733873"/>
            <a:ext cx="1683026" cy="18442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AFD27C-447F-44BA-8A20-FCD09CF4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</a:rPr>
              <a:t>Scholarship Search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BDDE968-A007-48DA-B2ED-3BC6A068D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83" y="1655590"/>
            <a:ext cx="2298281" cy="50347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5A563D9-7D0E-43B4-8826-71D1988FB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15" y="2277801"/>
            <a:ext cx="5764830" cy="37903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99E7A59-6C42-4552-B1A1-2F5B3CA9E24B}"/>
              </a:ext>
            </a:extLst>
          </p:cNvPr>
          <p:cNvSpPr/>
          <p:nvPr/>
        </p:nvSpPr>
        <p:spPr>
          <a:xfrm>
            <a:off x="2358118" y="1647836"/>
            <a:ext cx="2298281" cy="476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4DF648-9AA2-47C1-84F3-5D6F5BAFE3AA}"/>
              </a:ext>
            </a:extLst>
          </p:cNvPr>
          <p:cNvSpPr/>
          <p:nvPr/>
        </p:nvSpPr>
        <p:spPr>
          <a:xfrm>
            <a:off x="2358118" y="5499652"/>
            <a:ext cx="2298281" cy="754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40F5AAA-7126-4316-9C1F-5E4277139719}"/>
              </a:ext>
            </a:extLst>
          </p:cNvPr>
          <p:cNvSpPr/>
          <p:nvPr/>
        </p:nvSpPr>
        <p:spPr>
          <a:xfrm>
            <a:off x="10371103" y="326564"/>
            <a:ext cx="1727596" cy="23914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your </a:t>
            </a:r>
            <a:r>
              <a:rPr lang="en-US" dirty="0">
                <a:solidFill>
                  <a:prstClr val="white"/>
                </a:solidFill>
                <a:latin typeface="Arial"/>
              </a:rPr>
              <a:t>free account with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Achieve Alabama </a:t>
            </a:r>
            <a:r>
              <a:rPr lang="en-US" dirty="0">
                <a:solidFill>
                  <a:prstClr val="white"/>
                </a:solidFill>
                <a:latin typeface="Arial"/>
              </a:rPr>
              <a:t>to look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in-state scholarships!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B13E527-7643-432C-80CF-4EE24D1FDEE8}"/>
              </a:ext>
            </a:extLst>
          </p:cNvPr>
          <p:cNvSpPr/>
          <p:nvPr/>
        </p:nvSpPr>
        <p:spPr>
          <a:xfrm rot="20422679">
            <a:off x="5775152" y="2698988"/>
            <a:ext cx="1303526" cy="108156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Hint: Use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 Options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search.</a:t>
            </a:r>
          </a:p>
        </p:txBody>
      </p:sp>
    </p:spTree>
    <p:extLst>
      <p:ext uri="{BB962C8B-B14F-4D97-AF65-F5344CB8AC3E}">
        <p14:creationId xmlns:p14="http://schemas.microsoft.com/office/powerpoint/2010/main" val="60499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DDABC-6DE0-4AD0-B8CA-FCFB08E3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Need help?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are here!</a:t>
            </a:r>
          </a:p>
        </p:txBody>
      </p:sp>
      <p:graphicFrame>
        <p:nvGraphicFramePr>
          <p:cNvPr id="22" name="Content Placeholder 16">
            <a:extLst>
              <a:ext uri="{FF2B5EF4-FFF2-40B4-BE49-F238E27FC236}">
                <a16:creationId xmlns:a16="http://schemas.microsoft.com/office/drawing/2014/main" id="{F7EFBF8D-B09E-4F7E-9BC3-BDC79942BE0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893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DDABC-6DE0-4AD0-B8CA-FCFB08E3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Gina Maxwell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__________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Career Coach</a:t>
            </a:r>
          </a:p>
        </p:txBody>
      </p:sp>
      <p:graphicFrame>
        <p:nvGraphicFramePr>
          <p:cNvPr id="22" name="Content Placeholder 16">
            <a:extLst>
              <a:ext uri="{FF2B5EF4-FFF2-40B4-BE49-F238E27FC236}">
                <a16:creationId xmlns:a16="http://schemas.microsoft.com/office/drawing/2014/main" id="{F7EFBF8D-B09E-4F7E-9BC3-BDC79942BE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665930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3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0D8F8E-19FB-45A9-84A9-70DC4FB42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6" y="1908232"/>
            <a:ext cx="5276268" cy="44263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https://al.kuder.com</a:t>
            </a:r>
            <a:endParaRPr lang="en-US" b="1" dirty="0"/>
          </a:p>
          <a:p>
            <a:pPr marL="0" indent="0">
              <a:buNone/>
            </a:pPr>
            <a:r>
              <a:rPr lang="es-ES" altLang="en-US" dirty="0">
                <a:solidFill>
                  <a:srgbClr val="222222"/>
                </a:solidFill>
                <a:latin typeface="inherit"/>
              </a:rPr>
              <a:t>Haga clic en el botón </a:t>
            </a:r>
            <a:r>
              <a:rPr lang="es-ES" altLang="en-US" dirty="0">
                <a:solidFill>
                  <a:srgbClr val="0070C0"/>
                </a:solidFill>
                <a:latin typeface="inherit"/>
              </a:rPr>
              <a:t>azul</a:t>
            </a:r>
            <a:r>
              <a:rPr lang="es-ES" altLang="en-US" dirty="0">
                <a:solidFill>
                  <a:srgbClr val="222222"/>
                </a:solidFill>
                <a:latin typeface="inherit"/>
              </a:rPr>
              <a:t> "Iniciar sesión con inteligencia” </a:t>
            </a:r>
            <a:endParaRPr lang="en-US" b="1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n-US" b="1" dirty="0">
                <a:solidFill>
                  <a:srgbClr val="0070C0"/>
                </a:solidFill>
                <a:latin typeface="inherit"/>
              </a:rPr>
              <a:t>Estudiantes:</a:t>
            </a:r>
            <a:r>
              <a:rPr lang="es-ES" altLang="en-US" sz="1400" b="1" dirty="0">
                <a:solidFill>
                  <a:srgbClr val="0070C0"/>
                </a:solidFill>
              </a:rPr>
              <a:t> </a:t>
            </a:r>
            <a:endParaRPr lang="es-ES" altLang="en-US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n-US" sz="2100" dirty="0">
                <a:solidFill>
                  <a:srgbClr val="222222"/>
                </a:solidFill>
                <a:latin typeface="inherit"/>
              </a:rPr>
              <a:t>-</a:t>
            </a:r>
            <a:r>
              <a:rPr lang="es-ES" altLang="en-US" sz="2600" dirty="0">
                <a:solidFill>
                  <a:srgbClr val="222222"/>
                </a:solidFill>
                <a:latin typeface="inherit"/>
              </a:rPr>
              <a:t>Nombre de usuario y contraseña de la escuela</a:t>
            </a:r>
            <a:r>
              <a:rPr lang="es-ES" altLang="en-US" sz="1400" dirty="0">
                <a:solidFill>
                  <a:schemeClr val="tx1"/>
                </a:solidFill>
              </a:rPr>
              <a:t> </a:t>
            </a:r>
            <a:endParaRPr lang="es-E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585" lvl="1" indent="0">
              <a:buNone/>
            </a:pPr>
            <a:endParaRPr lang="en-US" b="1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n-US" dirty="0">
                <a:solidFill>
                  <a:srgbClr val="222222"/>
                </a:solidFill>
                <a:latin typeface="inherit"/>
              </a:rPr>
              <a:t>¿ Necesitas ayuda? Clientengagement@kuder.com</a:t>
            </a:r>
            <a:r>
              <a:rPr lang="es-ES" altLang="en-US" sz="1400" dirty="0">
                <a:solidFill>
                  <a:schemeClr val="tx1"/>
                </a:solidFill>
              </a:rPr>
              <a:t> </a:t>
            </a:r>
            <a:endParaRPr lang="es-E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-71965">
              <a:buNone/>
            </a:pPr>
            <a:r>
              <a:rPr lang="en-US" b="1" i="1" dirty="0"/>
              <a:t>877-999-6227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n-US" dirty="0">
                <a:solidFill>
                  <a:srgbClr val="222222"/>
                </a:solidFill>
                <a:latin typeface="inherit"/>
              </a:rPr>
              <a:t>O contacta a tu maestro / consejero escolar</a:t>
            </a:r>
            <a:r>
              <a:rPr lang="es-ES" altLang="en-US" sz="1400" dirty="0">
                <a:solidFill>
                  <a:schemeClr val="tx1"/>
                </a:solidFill>
              </a:rPr>
              <a:t> </a:t>
            </a:r>
            <a:endParaRPr lang="es-E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-71965">
              <a:buNone/>
            </a:pPr>
            <a:endParaRPr lang="en-US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308BA-3BF6-4A11-A1CE-19A02B1B4EC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552660" y="1908231"/>
            <a:ext cx="6477000" cy="40575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4A854A-D990-4F25-9635-70276289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860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ES" altLang="en-US" sz="4400" b="0" cap="none" dirty="0">
                <a:latin typeface="inherit"/>
              </a:rPr>
              <a:t>Inicie sesión en el Sistema de Planificación de Carrera de Alabama</a:t>
            </a:r>
            <a:r>
              <a:rPr lang="es-ES" altLang="en-US" sz="2000" b="0" cap="none" dirty="0"/>
              <a:t> </a:t>
            </a:r>
            <a:br>
              <a:rPr lang="es-ES" altLang="en-US" sz="2700" b="0" cap="none" dirty="0">
                <a:latin typeface="Arial" panose="020B0604020202020204" pitchFamily="34" charset="0"/>
              </a:rPr>
            </a:br>
            <a:br>
              <a:rPr lang="es-ES" altLang="en-US" sz="3600" b="0" cap="none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0A3B9118-23C5-42F1-9B32-08AF1ABCAD8E}"/>
              </a:ext>
            </a:extLst>
          </p:cNvPr>
          <p:cNvSpPr/>
          <p:nvPr/>
        </p:nvSpPr>
        <p:spPr>
          <a:xfrm>
            <a:off x="9470887" y="3302000"/>
            <a:ext cx="508000" cy="2540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0D8F8E-19FB-45A9-84A9-70DC4FB42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6" y="1908231"/>
            <a:ext cx="5283200" cy="4057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https://al.kuder.com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Click the Green Log in Button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Enter your Kuder username/password</a:t>
            </a:r>
          </a:p>
          <a:p>
            <a:pPr marL="0" indent="-71965">
              <a:buNone/>
            </a:pPr>
            <a:endParaRPr lang="en-US" b="1" i="1" dirty="0"/>
          </a:p>
          <a:p>
            <a:pPr marL="0" indent="-71965">
              <a:buNone/>
            </a:pPr>
            <a:r>
              <a:rPr lang="en-US" b="1" i="1" dirty="0"/>
              <a:t>Don’t know your log in? </a:t>
            </a:r>
            <a:r>
              <a:rPr lang="en-US" sz="2800" b="1" i="1" dirty="0">
                <a:hlinkClick r:id="rId3"/>
              </a:rPr>
              <a:t>Clientengagement@kuder.com</a:t>
            </a:r>
            <a:r>
              <a:rPr lang="en-US" sz="2800" b="1" i="1" dirty="0"/>
              <a:t> </a:t>
            </a:r>
            <a:endParaRPr lang="en-US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308BA-3BF6-4A11-A1CE-19A02B1B4EC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5400464" y="1908231"/>
            <a:ext cx="6477000" cy="40575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4A854A-D990-4F25-9635-70276289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Logging into </a:t>
            </a:r>
            <a:r>
              <a:rPr lang="en-US" dirty="0" err="1"/>
              <a:t>kuder</a:t>
            </a:r>
            <a:r>
              <a:rPr lang="en-US" dirty="0"/>
              <a:t> </a:t>
            </a:r>
            <a:r>
              <a:rPr lang="en-US" i="1" dirty="0">
                <a:solidFill>
                  <a:schemeClr val="accent2"/>
                </a:solidFill>
              </a:rPr>
              <a:t>without clever</a:t>
            </a: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0A3B9118-23C5-42F1-9B32-08AF1ABCAD8E}"/>
              </a:ext>
            </a:extLst>
          </p:cNvPr>
          <p:cNvSpPr/>
          <p:nvPr/>
        </p:nvSpPr>
        <p:spPr>
          <a:xfrm>
            <a:off x="9219096" y="3465444"/>
            <a:ext cx="508000" cy="2540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0D8F8E-19FB-45A9-84A9-70DC4FB42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6" y="1908231"/>
            <a:ext cx="5283200" cy="40575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https://al.kuder.com</a:t>
            </a:r>
            <a:endParaRPr lang="en-US" b="1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n-US" dirty="0">
                <a:solidFill>
                  <a:srgbClr val="222222"/>
                </a:solidFill>
                <a:latin typeface="inherit"/>
              </a:rPr>
              <a:t>Haga clic en el botón </a:t>
            </a:r>
            <a:r>
              <a:rPr lang="es-ES" altLang="en-US" dirty="0">
                <a:solidFill>
                  <a:schemeClr val="accent2">
                    <a:lumMod val="75000"/>
                  </a:schemeClr>
                </a:solidFill>
                <a:latin typeface="inherit"/>
              </a:rPr>
              <a:t>verde </a:t>
            </a:r>
            <a:r>
              <a:rPr lang="es-ES" altLang="en-US" dirty="0">
                <a:solidFill>
                  <a:srgbClr val="222222"/>
                </a:solidFill>
                <a:latin typeface="inherit"/>
              </a:rPr>
              <a:t>Iniciar sesión</a:t>
            </a:r>
            <a:r>
              <a:rPr lang="es-ES" altLang="en-US" sz="1400" dirty="0">
                <a:solidFill>
                  <a:schemeClr val="tx1"/>
                </a:solidFill>
                <a:latin typeface="inherit"/>
              </a:rPr>
              <a:t>. </a:t>
            </a:r>
            <a:endParaRPr lang="es-E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/>
              <a:t>Ingrese su nombre de usuario / contraseña de Kuder</a:t>
            </a:r>
          </a:p>
          <a:p>
            <a:pPr marL="0" indent="0">
              <a:buNone/>
            </a:pPr>
            <a:endParaRPr lang="en-US" b="1" i="1" dirty="0"/>
          </a:p>
          <a:p>
            <a:pPr marL="0" indent="-71965">
              <a:buNone/>
            </a:pPr>
            <a:r>
              <a:rPr lang="es-ES" dirty="0"/>
              <a:t>¿No conoces tu inicio de sesión? </a:t>
            </a:r>
            <a:r>
              <a:rPr lang="en-US" sz="2800" b="1" i="1" dirty="0">
                <a:hlinkClick r:id="rId3"/>
              </a:rPr>
              <a:t>Clientengagement@kuder.com</a:t>
            </a:r>
            <a:r>
              <a:rPr lang="en-US" sz="2800" b="1" i="1" dirty="0"/>
              <a:t> </a:t>
            </a:r>
            <a:endParaRPr lang="en-US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308BA-3BF6-4A11-A1CE-19A02B1B4EC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5400464" y="1908231"/>
            <a:ext cx="6477000" cy="40575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4A854A-D990-4F25-9635-70276289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s-ES" altLang="en-US" sz="4400" b="0" cap="none" dirty="0">
                <a:latin typeface="inherit"/>
              </a:rPr>
              <a:t>Iniciar sesión en </a:t>
            </a:r>
            <a:r>
              <a:rPr lang="es-ES" altLang="en-US" sz="4400" b="0" cap="none" dirty="0" err="1">
                <a:latin typeface="inherit"/>
              </a:rPr>
              <a:t>kuder</a:t>
            </a:r>
            <a:r>
              <a:rPr lang="es-ES" altLang="en-US" sz="4400" b="0" cap="none" dirty="0">
                <a:latin typeface="inherit"/>
              </a:rPr>
              <a:t> sin inteligencia</a:t>
            </a:r>
            <a:r>
              <a:rPr lang="es-ES" altLang="en-US" sz="2000" b="0" cap="none" dirty="0"/>
              <a:t> </a:t>
            </a:r>
            <a:endParaRPr lang="es-ES" altLang="en-US" sz="3600" b="0" cap="none" dirty="0">
              <a:latin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0A3B9118-23C5-42F1-9B32-08AF1ABCAD8E}"/>
              </a:ext>
            </a:extLst>
          </p:cNvPr>
          <p:cNvSpPr/>
          <p:nvPr/>
        </p:nvSpPr>
        <p:spPr>
          <a:xfrm>
            <a:off x="9219096" y="3465444"/>
            <a:ext cx="508000" cy="2540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0BEB669-93BC-45F7-BFF7-73AC9DE01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F1C9D5-D486-4250-8DED-01278BFFF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Translate the log in screen by clicking “English”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After you log in, translate to Spanish by clicking “English”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4D75A-D3E6-43D3-85BA-DB666ED21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61" y="5362250"/>
            <a:ext cx="2936202" cy="600290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22F1375D-3AFE-46C8-933D-B3A8B57EB848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6299202" y="2351700"/>
            <a:ext cx="5283200" cy="6110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2100" dirty="0">
                <a:solidFill>
                  <a:srgbClr val="222222"/>
                </a:solidFill>
                <a:latin typeface="inherit"/>
              </a:rPr>
              <a:t>2</a:t>
            </a:r>
            <a:r>
              <a:rPr kumimoji="0" lang="es-ES" altLang="en-US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. Traduzca la pantalla de inicio de sesión </a:t>
            </a:r>
            <a:r>
              <a:rPr kumimoji="0" lang="es-ES" altLang="en-US" sz="21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hacendo</a:t>
            </a:r>
            <a:r>
              <a:rPr kumimoji="0" lang="es-ES" altLang="en-US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clic en "Inglés"</a:t>
            </a:r>
            <a:r>
              <a:rPr kumimoji="0" lang="es-E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EE9B44A-AD68-4759-8E3D-2C593CC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2" y="4272334"/>
            <a:ext cx="4951826" cy="6110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3.  Después de iniciar sesión, traduzca al español haciendo clic en "Inglés"</a:t>
            </a:r>
            <a:r>
              <a:rPr kumimoji="0" lang="es-E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s-E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00CCE1-D3A9-4781-983E-5E900A31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01" y="5177908"/>
            <a:ext cx="3837876" cy="784632"/>
          </a:xfrm>
          <a:prstGeom prst="rect">
            <a:avLst/>
          </a:prstGeom>
        </p:spPr>
      </p:pic>
      <p:pic>
        <p:nvPicPr>
          <p:cNvPr id="15" name="Picture 14" descr="A close up of a person&#10;&#10;Description automatically generated">
            <a:extLst>
              <a:ext uri="{FF2B5EF4-FFF2-40B4-BE49-F238E27FC236}">
                <a16:creationId xmlns:a16="http://schemas.microsoft.com/office/drawing/2014/main" id="{81447D47-0AAD-4423-A7AF-4E4352B1F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37" y="2928831"/>
            <a:ext cx="2181529" cy="1181265"/>
          </a:xfrm>
          <a:prstGeom prst="rect">
            <a:avLst/>
          </a:prstGeom>
        </p:spPr>
      </p:pic>
      <p:pic>
        <p:nvPicPr>
          <p:cNvPr id="16" name="Picture 15" descr="A close up of a person&#10;&#10;Description automatically generated">
            <a:extLst>
              <a:ext uri="{FF2B5EF4-FFF2-40B4-BE49-F238E27FC236}">
                <a16:creationId xmlns:a16="http://schemas.microsoft.com/office/drawing/2014/main" id="{45C63146-F8ED-4CE4-9EA6-01C6709E3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33" y="2955893"/>
            <a:ext cx="2181529" cy="118126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2308040-00D7-4662-BE71-6B213FBFE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108" y="125379"/>
            <a:ext cx="6503383" cy="144207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Estudiantes de habla hispana y familias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Spanish</a:t>
            </a: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es-E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Speaking</a:t>
            </a: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es-E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Students</a:t>
            </a: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&amp; </a:t>
            </a:r>
            <a:r>
              <a:rPr kumimoji="0" lang="es-E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Families</a:t>
            </a:r>
            <a:r>
              <a:rPr kumimoji="0" lang="es-E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s-E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281D7D7-2162-4902-B5BB-B1E1782E7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2" y="1814067"/>
            <a:ext cx="3047509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1. Ve a </a:t>
            </a:r>
            <a:r>
              <a:rPr kumimoji="0" lang="es-E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  <a:hlinkClick r:id="rId4"/>
              </a:rPr>
              <a:t>https://al.kuder.com</a:t>
            </a:r>
            <a:r>
              <a:rPr kumimoji="0" lang="es-E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es-E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s-E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70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8F0D656-30AA-402A-8755-F3B983BC4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601932"/>
            <a:ext cx="11950700" cy="5527198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4C1FFE3-B782-4F9B-AE57-F599980E5E54}"/>
              </a:ext>
            </a:extLst>
          </p:cNvPr>
          <p:cNvSpPr/>
          <p:nvPr/>
        </p:nvSpPr>
        <p:spPr>
          <a:xfrm>
            <a:off x="9551963" y="534573"/>
            <a:ext cx="2640037" cy="8142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12CDE3C-E34D-4991-9F2D-8D565606E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209" y="208213"/>
            <a:ext cx="3843130" cy="4571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00"/>
                </a:highlight>
                <a:latin typeface="inherit"/>
              </a:rPr>
              <a:t>Traducir al español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</a:t>
            </a:r>
            <a:endParaRPr kumimoji="0" lang="es-E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3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5EF5881-0E5B-41A3-8C5E-3BB8ADB4A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486141"/>
            <a:ext cx="11950700" cy="5885719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54BCA67-CD2A-408F-9361-D8A1AA9FBB23}"/>
              </a:ext>
            </a:extLst>
          </p:cNvPr>
          <p:cNvSpPr/>
          <p:nvPr/>
        </p:nvSpPr>
        <p:spPr>
          <a:xfrm>
            <a:off x="8139940" y="486140"/>
            <a:ext cx="2298281" cy="7553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D06E27F-9E05-4167-9345-E2EDA9419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062" y="144370"/>
            <a:ext cx="3389034" cy="3956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00"/>
                </a:highlight>
                <a:latin typeface="inherit"/>
              </a:rPr>
              <a:t>Traducir al español</a:t>
            </a: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</a:t>
            </a:r>
            <a:endParaRPr kumimoji="0" lang="es-E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3D128A-864D-4E80-81C3-D3F6212E8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On the left hand side of your screen, click </a:t>
            </a:r>
          </a:p>
          <a:p>
            <a:pPr marL="0" indent="0">
              <a:buNone/>
            </a:pPr>
            <a:r>
              <a:rPr lang="en-US" b="1" dirty="0"/>
              <a:t>	-Plan for Education.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D015D-689A-4DF5-9ED3-FEADCDDCF70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You will see tools for: </a:t>
            </a:r>
          </a:p>
          <a:p>
            <a:pPr lvl="1"/>
            <a:r>
              <a:rPr lang="en-US" dirty="0"/>
              <a:t>Learn about Financial Aid (</a:t>
            </a:r>
            <a:r>
              <a:rPr lang="en-US" b="1" dirty="0"/>
              <a:t>this is for FAFSA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Scholarships</a:t>
            </a:r>
          </a:p>
          <a:p>
            <a:pPr lvl="1"/>
            <a:r>
              <a:rPr lang="en-US" dirty="0"/>
              <a:t>Find Colleges &amp; College Match 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CF6261-B564-4ABB-AA2C-B37D16DC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you are logged in</a:t>
            </a:r>
          </a:p>
        </p:txBody>
      </p:sp>
    </p:spTree>
    <p:extLst>
      <p:ext uri="{BB962C8B-B14F-4D97-AF65-F5344CB8AC3E}">
        <p14:creationId xmlns:p14="http://schemas.microsoft.com/office/powerpoint/2010/main" val="27825532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Kuder">
      <a:dk1>
        <a:srgbClr val="262626"/>
      </a:dk1>
      <a:lt1>
        <a:sysClr val="window" lastClr="FFFFFF"/>
      </a:lt1>
      <a:dk2>
        <a:srgbClr val="5F5E5E"/>
      </a:dk2>
      <a:lt2>
        <a:srgbClr val="F2F2F2"/>
      </a:lt2>
      <a:accent1>
        <a:srgbClr val="00539B"/>
      </a:accent1>
      <a:accent2>
        <a:srgbClr val="8DC63F"/>
      </a:accent2>
      <a:accent3>
        <a:srgbClr val="6799C8"/>
      </a:accent3>
      <a:accent4>
        <a:srgbClr val="800020"/>
      </a:accent4>
      <a:accent5>
        <a:srgbClr val="8DA4D3"/>
      </a:accent5>
      <a:accent6>
        <a:srgbClr val="EA8300"/>
      </a:accent6>
      <a:hlink>
        <a:srgbClr val="639B17"/>
      </a:hlink>
      <a:folHlink>
        <a:srgbClr val="6B6C6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624</Words>
  <Application>Microsoft Macintosh PowerPoint</Application>
  <PresentationFormat>Widescreen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Chalkboard</vt:lpstr>
      <vt:lpstr>inherit</vt:lpstr>
      <vt:lpstr>Wingdings</vt:lpstr>
      <vt:lpstr>1_Office Theme</vt:lpstr>
      <vt:lpstr>2_Office Theme</vt:lpstr>
      <vt:lpstr>PowerPoint Presentation</vt:lpstr>
      <vt:lpstr>Log in to The Alabama Career Planning System </vt:lpstr>
      <vt:lpstr>Inicie sesión en el Sistema de Planificación de Carrera de Alabama   </vt:lpstr>
      <vt:lpstr>Logging into kuder without clever</vt:lpstr>
      <vt:lpstr>Iniciar sesión en kuder sin inteligencia </vt:lpstr>
      <vt:lpstr>PowerPoint Presentation</vt:lpstr>
      <vt:lpstr>PowerPoint Presentation</vt:lpstr>
      <vt:lpstr>PowerPoint Presentation</vt:lpstr>
      <vt:lpstr>Once you are logged in</vt:lpstr>
      <vt:lpstr>Complete the Fafsa</vt:lpstr>
      <vt:lpstr>3. Get a Federal Student Aid ID </vt:lpstr>
      <vt:lpstr>4. Collect Info to Complete the FAFSA</vt:lpstr>
      <vt:lpstr>5.  Complete the FAFSA</vt:lpstr>
      <vt:lpstr>6.  Review your Student Aid Report </vt:lpstr>
      <vt:lpstr>7. Follow up with Schools/Colleges</vt:lpstr>
      <vt:lpstr>Sources for College Funding</vt:lpstr>
      <vt:lpstr>Enter College Match Criteria</vt:lpstr>
      <vt:lpstr>Enter Financial &amp; Academic Info</vt:lpstr>
      <vt:lpstr>College Match Results </vt:lpstr>
      <vt:lpstr>How much will each college cost for your family? </vt:lpstr>
      <vt:lpstr> See the costs for each school  Find out average grant &amp; loan amounts</vt:lpstr>
      <vt:lpstr>Scholarship Search</vt:lpstr>
      <vt:lpstr>Need help?  We are here!</vt:lpstr>
      <vt:lpstr>Gina Maxwell __________ Career Coach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Moore</dc:creator>
  <cp:lastModifiedBy>Gina Maxwell</cp:lastModifiedBy>
  <cp:revision>6</cp:revision>
  <dcterms:created xsi:type="dcterms:W3CDTF">2020-04-02T16:36:45Z</dcterms:created>
  <dcterms:modified xsi:type="dcterms:W3CDTF">2020-04-03T01:13:46Z</dcterms:modified>
</cp:coreProperties>
</file>